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58" r:id="rId6"/>
    <p:sldId id="263" r:id="rId7"/>
    <p:sldId id="260" r:id="rId8"/>
    <p:sldId id="264" r:id="rId9"/>
    <p:sldId id="265" r:id="rId10"/>
    <p:sldId id="261" r:id="rId11"/>
    <p:sldId id="266" r:id="rId12"/>
    <p:sldId id="267" r:id="rId13"/>
    <p:sldId id="262" r:id="rId14"/>
    <p:sldId id="268" r:id="rId15"/>
    <p:sldId id="269" r:id="rId16"/>
    <p:sldId id="27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B2C2"/>
    <a:srgbClr val="2F9DE6"/>
    <a:srgbClr val="E87E94"/>
    <a:srgbClr val="93CEF7"/>
    <a:srgbClr val="00184C"/>
    <a:srgbClr val="CDF108"/>
    <a:srgbClr val="4C6A64"/>
    <a:srgbClr val="E2E2E2"/>
    <a:srgbClr val="D35165"/>
    <a:srgbClr val="0077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showGuides="1">
      <p:cViewPr>
        <p:scale>
          <a:sx n="60" d="100"/>
          <a:sy n="60" d="100"/>
        </p:scale>
        <p:origin x="720"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1E80253-FD3B-4AC5-9B72-471141588CD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80F999-478E-4754-8BF3-8A9675D886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80253-FD3B-4AC5-9B72-471141588CD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0F999-478E-4754-8BF3-8A9675D886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lum contrast="11000"/>
            <a:extLst>
              <a:ext uri="{BEBA8EAE-BF5A-486C-A8C5-ECC9F3942E4B}">
                <a14:imgProps xmlns:a14="http://schemas.microsoft.com/office/drawing/2010/main">
                  <a14:imgLayer r:embed="rId2">
                    <a14:imgEffect>
                      <a14:brightnessContrast bright="-1000" contrast="10000"/>
                    </a14:imgEffect>
                  </a14:imgLayer>
                </a14:imgProps>
              </a:ext>
              <a:ext uri="{28A0092B-C50C-407E-A947-70E740481C1C}">
                <a14:useLocalDpi xmlns:a14="http://schemas.microsoft.com/office/drawing/2010/main" val="0"/>
              </a:ext>
            </a:extLst>
          </a:blip>
          <a:srcRect l="9029" t="5846" r="1251" b="7814"/>
          <a:stretch>
            <a:fillRect/>
          </a:stretch>
        </p:blipFill>
        <p:spPr>
          <a:xfrm>
            <a:off x="-1619802" y="-1940966"/>
            <a:ext cx="14953029" cy="9593197"/>
          </a:xfrm>
          <a:prstGeom prst="rect">
            <a:avLst/>
          </a:prstGeom>
        </p:spPr>
      </p:pic>
      <p:sp>
        <p:nvSpPr>
          <p:cNvPr id="14" name="矩形 13"/>
          <p:cNvSpPr/>
          <p:nvPr/>
        </p:nvSpPr>
        <p:spPr>
          <a:xfrm>
            <a:off x="914401" y="446568"/>
            <a:ext cx="9016408" cy="6592186"/>
          </a:xfrm>
          <a:prstGeom prst="rect">
            <a:avLst/>
          </a:prstGeom>
          <a:solidFill>
            <a:srgbClr val="0077D0">
              <a:alpha val="47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6760" y="99543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6122" y="5305948"/>
            <a:ext cx="3804164" cy="369332"/>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4210626" y="1500042"/>
            <a:ext cx="4794142" cy="1568450"/>
          </a:xfrm>
          <a:prstGeom prst="rect">
            <a:avLst/>
          </a:prstGeom>
          <a:noFill/>
        </p:spPr>
        <p:txBody>
          <a:bodyPr wrap="square" rtlCol="0">
            <a:spAutoFit/>
          </a:bodyPr>
          <a:lstStyle/>
          <a:p>
            <a:r>
              <a:rPr lang="en-US" altLang="zh-CN" sz="9600" i="1" spc="600" dirty="0" smtClean="0">
                <a:solidFill>
                  <a:schemeClr val="bg1"/>
                </a:solidFill>
                <a:latin typeface="Adobe 繁黑體 Std B" panose="020B0700000000000000" pitchFamily="34" charset="-128"/>
                <a:ea typeface="Adobe 繁黑體 Std B" panose="020B0700000000000000" pitchFamily="34" charset="-128"/>
              </a:rPr>
              <a:t>2020</a:t>
            </a:r>
            <a:endParaRPr lang="zh-CN" altLang="en-US" sz="9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4122216" y="281069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OIL PAINTING</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4122216" y="3798549"/>
            <a:ext cx="5496986" cy="830997"/>
          </a:xfrm>
          <a:prstGeom prst="rect">
            <a:avLst/>
          </a:prstGeom>
          <a:noFill/>
        </p:spPr>
        <p:txBody>
          <a:bodyPr wrap="square" rtlCol="0">
            <a:spAutoFit/>
          </a:bodyPr>
          <a:lstStyle/>
          <a:p>
            <a:r>
              <a:rPr lang="en-US" altLang="zh-CN" sz="4800" i="1" dirty="0" smtClean="0">
                <a:solidFill>
                  <a:schemeClr val="bg1"/>
                </a:solidFill>
                <a:latin typeface="Adobe 繁黑體 Std B" panose="020B0700000000000000" pitchFamily="34" charset="-128"/>
                <a:ea typeface="Adobe 繁黑體 Std B" panose="020B0700000000000000" pitchFamily="34" charset="-128"/>
              </a:rPr>
              <a:t>TEMPLATE</a:t>
            </a:r>
            <a:endParaRPr lang="zh-CN" altLang="en-US" sz="4800" i="1" dirty="0">
              <a:solidFill>
                <a:schemeClr val="bg1"/>
              </a:solidFill>
              <a:latin typeface="Adobe 繁黑體 Std B" panose="020B0700000000000000" pitchFamily="34" charset="-128"/>
              <a:ea typeface="Adobe 繁黑體 Std B" panose="020B0700000000000000" pitchFamily="34" charset="-128"/>
            </a:endParaRPr>
          </a:p>
        </p:txBody>
      </p:sp>
      <p:sp>
        <p:nvSpPr>
          <p:cNvPr id="9" name="矩形 8"/>
          <p:cNvSpPr/>
          <p:nvPr/>
        </p:nvSpPr>
        <p:spPr>
          <a:xfrm>
            <a:off x="8687759" y="105116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7759" y="119397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87759" y="133148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46760" y="5305948"/>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27506" y="0"/>
            <a:ext cx="3370597" cy="6858000"/>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TextBox 3"/>
          <p:cNvSpPr txBox="1"/>
          <p:nvPr/>
        </p:nvSpPr>
        <p:spPr>
          <a:xfrm>
            <a:off x="8158309" y="388403"/>
            <a:ext cx="2936307" cy="132343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8000" i="1" dirty="0" smtClean="0">
                <a:solidFill>
                  <a:schemeClr val="bg1"/>
                </a:solidFill>
                <a:latin typeface="Adobe 繁黑體 Std B" panose="020B0700000000000000" pitchFamily="34" charset="-128"/>
                <a:ea typeface="Adobe 繁黑體 Std B" panose="020B0700000000000000" pitchFamily="34" charset="-128"/>
              </a:rPr>
              <a:t>78%</a:t>
            </a:r>
            <a:endParaRPr kumimoji="0" lang="zh-CN" altLang="en-US" sz="6600"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5" name="TextBox 15"/>
          <p:cNvSpPr txBox="1"/>
          <p:nvPr/>
        </p:nvSpPr>
        <p:spPr>
          <a:xfrm>
            <a:off x="8195981" y="1923182"/>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6" name="TextBox 3"/>
          <p:cNvSpPr txBox="1"/>
          <p:nvPr/>
        </p:nvSpPr>
        <p:spPr>
          <a:xfrm>
            <a:off x="8232408" y="1638580"/>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7" name="TextBox 15"/>
          <p:cNvSpPr txBox="1"/>
          <p:nvPr/>
        </p:nvSpPr>
        <p:spPr>
          <a:xfrm>
            <a:off x="8195981" y="4596687"/>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8" name="TextBox 3"/>
          <p:cNvSpPr txBox="1"/>
          <p:nvPr/>
        </p:nvSpPr>
        <p:spPr>
          <a:xfrm>
            <a:off x="8232408" y="4312085"/>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10" name="TextBox 15"/>
          <p:cNvSpPr txBox="1"/>
          <p:nvPr/>
        </p:nvSpPr>
        <p:spPr>
          <a:xfrm>
            <a:off x="749974" y="2594799"/>
            <a:ext cx="3409854" cy="8617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dirty="0" smtClean="0">
                <a:solidFill>
                  <a:schemeClr val="tx1">
                    <a:lumMod val="85000"/>
                    <a:lumOff val="15000"/>
                  </a:schemeClr>
                </a:solidFill>
              </a:rPr>
              <a:t>Your </a:t>
            </a:r>
            <a:r>
              <a:rPr lang="en-US" altLang="zh-CN" sz="1600" i="1" dirty="0">
                <a:solidFill>
                  <a:schemeClr val="tx1">
                    <a:lumMod val="85000"/>
                    <a:lumOff val="15000"/>
                  </a:schemeClr>
                </a:solidFill>
              </a:rPr>
              <a:t>text here </a:t>
            </a:r>
            <a:r>
              <a:rPr lang="en-US" altLang="zh-CN" sz="1600" i="1" dirty="0" smtClean="0">
                <a:solidFill>
                  <a:schemeClr val="tx1">
                    <a:lumMod val="85000"/>
                    <a:lumOff val="15000"/>
                  </a:schemeClr>
                </a:solidFill>
              </a:rPr>
              <a:t>Add your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Your text here </a:t>
            </a:r>
            <a:r>
              <a:rPr lang="en-US" altLang="zh-CN" sz="1600" i="1" dirty="0">
                <a:solidFill>
                  <a:schemeClr val="tx1">
                    <a:lumMod val="85000"/>
                    <a:lumOff val="15000"/>
                  </a:schemeClr>
                </a:solidFill>
              </a:rPr>
              <a:t>Y</a:t>
            </a:r>
            <a:r>
              <a:rPr lang="en-US" altLang="zh-CN" sz="1600" i="1" dirty="0" smtClean="0">
                <a:solidFill>
                  <a:schemeClr val="tx1">
                    <a:lumMod val="85000"/>
                    <a:lumOff val="15000"/>
                  </a:schemeClr>
                </a:solidFill>
              </a:rPr>
              <a:t>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Add your text here</a:t>
            </a:r>
            <a:endParaRPr lang="en-US" altLang="zh-CN" sz="1600" i="1" dirty="0" smtClean="0">
              <a:solidFill>
                <a:schemeClr val="tx1">
                  <a:lumMod val="85000"/>
                  <a:lumOff val="15000"/>
                </a:schemeClr>
              </a:solidFill>
            </a:endParaRPr>
          </a:p>
        </p:txBody>
      </p:sp>
      <p:sp>
        <p:nvSpPr>
          <p:cNvPr id="14" name="TextBox 15"/>
          <p:cNvSpPr txBox="1"/>
          <p:nvPr/>
        </p:nvSpPr>
        <p:spPr>
          <a:xfrm>
            <a:off x="3917649" y="2634708"/>
            <a:ext cx="3498668" cy="8617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dirty="0" smtClean="0">
                <a:solidFill>
                  <a:schemeClr val="tx1">
                    <a:lumMod val="85000"/>
                    <a:lumOff val="15000"/>
                  </a:schemeClr>
                </a:solidFill>
              </a:rPr>
              <a:t>Your </a:t>
            </a:r>
            <a:r>
              <a:rPr lang="en-US" altLang="zh-CN" sz="1600" i="1" dirty="0">
                <a:solidFill>
                  <a:schemeClr val="tx1">
                    <a:lumMod val="85000"/>
                    <a:lumOff val="15000"/>
                  </a:schemeClr>
                </a:solidFill>
              </a:rPr>
              <a:t>text here </a:t>
            </a:r>
            <a:r>
              <a:rPr lang="en-US" altLang="zh-CN" sz="1600" i="1" dirty="0" smtClean="0">
                <a:solidFill>
                  <a:schemeClr val="tx1">
                    <a:lumMod val="85000"/>
                    <a:lumOff val="15000"/>
                  </a:schemeClr>
                </a:solidFill>
              </a:rPr>
              <a:t>Add your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Your text here </a:t>
            </a:r>
            <a:r>
              <a:rPr lang="en-US" altLang="zh-CN" sz="1600" i="1" dirty="0">
                <a:solidFill>
                  <a:schemeClr val="tx1">
                    <a:lumMod val="85000"/>
                    <a:lumOff val="15000"/>
                  </a:schemeClr>
                </a:solidFill>
              </a:rPr>
              <a:t>Y</a:t>
            </a:r>
            <a:r>
              <a:rPr lang="en-US" altLang="zh-CN" sz="1600" i="1" dirty="0" smtClean="0">
                <a:solidFill>
                  <a:schemeClr val="tx1">
                    <a:lumMod val="85000"/>
                    <a:lumOff val="15000"/>
                  </a:schemeClr>
                </a:solidFill>
              </a:rPr>
              <a:t>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Add your text here</a:t>
            </a:r>
            <a:endParaRPr lang="en-US" altLang="zh-CN" sz="1600" i="1" dirty="0" smtClean="0">
              <a:solidFill>
                <a:schemeClr val="tx1">
                  <a:lumMod val="85000"/>
                  <a:lumOff val="15000"/>
                </a:schemeClr>
              </a:solidFill>
            </a:endParaRPr>
          </a:p>
        </p:txBody>
      </p:sp>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t="16650" b="16650"/>
          <a:stretch>
            <a:fillRect/>
          </a:stretch>
        </p:blipFill>
        <p:spPr>
          <a:xfrm>
            <a:off x="4998587" y="714651"/>
            <a:ext cx="1576551" cy="1576551"/>
          </a:xfrm>
          <a:prstGeom prst="rect">
            <a:avLst/>
          </a:prstGeom>
        </p:spPr>
      </p:pic>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a:fillRect/>
          </a:stretch>
        </p:blipFill>
        <p:spPr>
          <a:xfrm rot="16200000">
            <a:off x="1678042" y="704480"/>
            <a:ext cx="1585095" cy="1585095"/>
          </a:xfrm>
          <a:prstGeom prst="rect">
            <a:avLst/>
          </a:prstGeom>
        </p:spPr>
      </p:pic>
      <p:sp>
        <p:nvSpPr>
          <p:cNvPr id="21" name="TextBox 3"/>
          <p:cNvSpPr txBox="1"/>
          <p:nvPr/>
        </p:nvSpPr>
        <p:spPr>
          <a:xfrm>
            <a:off x="1428327" y="2289575"/>
            <a:ext cx="2053149"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85000"/>
                    <a:lumOff val="1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85000"/>
                  <a:lumOff val="15000"/>
                </a:schemeClr>
              </a:solidFill>
              <a:latin typeface="Adobe 繁黑體 Std B" panose="020B0700000000000000" pitchFamily="34" charset="-128"/>
              <a:ea typeface="Adobe 繁黑體 Std B" panose="020B0700000000000000" pitchFamily="34" charset="-128"/>
            </a:endParaRPr>
          </a:p>
        </p:txBody>
      </p:sp>
      <p:sp>
        <p:nvSpPr>
          <p:cNvPr id="22" name="TextBox 3"/>
          <p:cNvSpPr txBox="1"/>
          <p:nvPr/>
        </p:nvSpPr>
        <p:spPr>
          <a:xfrm>
            <a:off x="4998587" y="2289575"/>
            <a:ext cx="2053149"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400" i="1" dirty="0">
                <a:solidFill>
                  <a:schemeClr val="tx1">
                    <a:lumMod val="85000"/>
                    <a:lumOff val="1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85000"/>
                  <a:lumOff val="15000"/>
                </a:schemeClr>
              </a:solidFill>
              <a:latin typeface="Adobe 繁黑體 Std B" panose="020B0700000000000000" pitchFamily="34" charset="-128"/>
              <a:ea typeface="Adobe 繁黑體 Std B" panose="020B0700000000000000" pitchFamily="34" charset="-128"/>
            </a:endParaRP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15131" r="15131"/>
          <a:stretch>
            <a:fillRect/>
          </a:stretch>
        </p:blipFill>
        <p:spPr>
          <a:xfrm>
            <a:off x="1678042" y="3572205"/>
            <a:ext cx="1585095" cy="1585095"/>
          </a:xfrm>
          <a:prstGeom prst="rect">
            <a:avLst/>
          </a:prstGeom>
        </p:spPr>
      </p:pic>
      <p:sp>
        <p:nvSpPr>
          <p:cNvPr id="24" name="TextBox 15"/>
          <p:cNvSpPr txBox="1"/>
          <p:nvPr/>
        </p:nvSpPr>
        <p:spPr>
          <a:xfrm>
            <a:off x="680578" y="5462524"/>
            <a:ext cx="3409854" cy="8617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dirty="0" smtClean="0">
                <a:solidFill>
                  <a:schemeClr val="tx1">
                    <a:lumMod val="85000"/>
                    <a:lumOff val="15000"/>
                  </a:schemeClr>
                </a:solidFill>
              </a:rPr>
              <a:t>Your </a:t>
            </a:r>
            <a:r>
              <a:rPr lang="en-US" altLang="zh-CN" sz="1600" i="1" dirty="0">
                <a:solidFill>
                  <a:schemeClr val="tx1">
                    <a:lumMod val="85000"/>
                    <a:lumOff val="15000"/>
                  </a:schemeClr>
                </a:solidFill>
              </a:rPr>
              <a:t>text here </a:t>
            </a:r>
            <a:r>
              <a:rPr lang="en-US" altLang="zh-CN" sz="1600" i="1" dirty="0" smtClean="0">
                <a:solidFill>
                  <a:schemeClr val="tx1">
                    <a:lumMod val="85000"/>
                    <a:lumOff val="15000"/>
                  </a:schemeClr>
                </a:solidFill>
              </a:rPr>
              <a:t>Add your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Your text here </a:t>
            </a:r>
            <a:r>
              <a:rPr lang="en-US" altLang="zh-CN" sz="1600" i="1" dirty="0">
                <a:solidFill>
                  <a:schemeClr val="tx1">
                    <a:lumMod val="85000"/>
                    <a:lumOff val="15000"/>
                  </a:schemeClr>
                </a:solidFill>
              </a:rPr>
              <a:t>Y</a:t>
            </a:r>
            <a:r>
              <a:rPr lang="en-US" altLang="zh-CN" sz="1600" i="1" dirty="0" smtClean="0">
                <a:solidFill>
                  <a:schemeClr val="tx1">
                    <a:lumMod val="85000"/>
                    <a:lumOff val="15000"/>
                  </a:schemeClr>
                </a:solidFill>
              </a:rPr>
              <a:t>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Add your text here</a:t>
            </a:r>
            <a:endParaRPr lang="en-US" altLang="zh-CN" sz="1600" i="1" dirty="0" smtClean="0">
              <a:solidFill>
                <a:schemeClr val="tx1">
                  <a:lumMod val="85000"/>
                  <a:lumOff val="15000"/>
                </a:schemeClr>
              </a:solidFill>
            </a:endParaRPr>
          </a:p>
        </p:txBody>
      </p:sp>
      <p:sp>
        <p:nvSpPr>
          <p:cNvPr id="25" name="TextBox 3"/>
          <p:cNvSpPr txBox="1"/>
          <p:nvPr/>
        </p:nvSpPr>
        <p:spPr>
          <a:xfrm>
            <a:off x="1358931" y="5157300"/>
            <a:ext cx="2053149"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85000"/>
                    <a:lumOff val="1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85000"/>
                  <a:lumOff val="15000"/>
                </a:schemeClr>
              </a:solidFill>
              <a:latin typeface="Adobe 繁黑體 Std B" panose="020B0700000000000000" pitchFamily="34" charset="-128"/>
              <a:ea typeface="Adobe 繁黑體 Std B" panose="020B0700000000000000" pitchFamily="34" charset="-128"/>
            </a:endParaRPr>
          </a:p>
        </p:txBody>
      </p:sp>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l="16667" r="16667"/>
          <a:stretch>
            <a:fillRect/>
          </a:stretch>
        </p:blipFill>
        <p:spPr>
          <a:xfrm>
            <a:off x="4990043" y="3572205"/>
            <a:ext cx="1585095" cy="1585095"/>
          </a:xfrm>
          <a:prstGeom prst="rect">
            <a:avLst/>
          </a:prstGeom>
        </p:spPr>
      </p:pic>
      <p:sp>
        <p:nvSpPr>
          <p:cNvPr id="27" name="TextBox 15"/>
          <p:cNvSpPr txBox="1"/>
          <p:nvPr/>
        </p:nvSpPr>
        <p:spPr>
          <a:xfrm>
            <a:off x="4090432" y="5462524"/>
            <a:ext cx="3409854" cy="8617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i="1" dirty="0" smtClean="0">
                <a:solidFill>
                  <a:schemeClr val="tx1">
                    <a:lumMod val="85000"/>
                    <a:lumOff val="15000"/>
                  </a:schemeClr>
                </a:solidFill>
              </a:rPr>
              <a:t>Your </a:t>
            </a:r>
            <a:r>
              <a:rPr lang="en-US" altLang="zh-CN" sz="1600" i="1" dirty="0">
                <a:solidFill>
                  <a:schemeClr val="tx1">
                    <a:lumMod val="85000"/>
                    <a:lumOff val="15000"/>
                  </a:schemeClr>
                </a:solidFill>
              </a:rPr>
              <a:t>text here </a:t>
            </a:r>
            <a:r>
              <a:rPr lang="en-US" altLang="zh-CN" sz="1600" i="1" dirty="0" smtClean="0">
                <a:solidFill>
                  <a:schemeClr val="tx1">
                    <a:lumMod val="85000"/>
                    <a:lumOff val="15000"/>
                  </a:schemeClr>
                </a:solidFill>
              </a:rPr>
              <a:t>Add your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Your text here </a:t>
            </a:r>
            <a:r>
              <a:rPr lang="en-US" altLang="zh-CN" sz="1600" i="1" dirty="0">
                <a:solidFill>
                  <a:schemeClr val="tx1">
                    <a:lumMod val="85000"/>
                    <a:lumOff val="15000"/>
                  </a:schemeClr>
                </a:solidFill>
              </a:rPr>
              <a:t>Y</a:t>
            </a:r>
            <a:r>
              <a:rPr lang="en-US" altLang="zh-CN" sz="1600" i="1" dirty="0" smtClean="0">
                <a:solidFill>
                  <a:schemeClr val="tx1">
                    <a:lumMod val="85000"/>
                    <a:lumOff val="15000"/>
                  </a:schemeClr>
                </a:solidFill>
              </a:rPr>
              <a:t>our </a:t>
            </a:r>
            <a:r>
              <a:rPr lang="en-US" altLang="zh-CN" sz="1600" i="1" dirty="0">
                <a:solidFill>
                  <a:schemeClr val="tx1">
                    <a:lumMod val="85000"/>
                    <a:lumOff val="15000"/>
                  </a:schemeClr>
                </a:solidFill>
              </a:rPr>
              <a:t>text here </a:t>
            </a:r>
            <a:endParaRPr lang="en-US" altLang="zh-CN" sz="1600" i="1" dirty="0" smtClean="0">
              <a:solidFill>
                <a:schemeClr val="tx1">
                  <a:lumMod val="85000"/>
                  <a:lumOff val="15000"/>
                </a:schemeClr>
              </a:solidFill>
            </a:endParaRPr>
          </a:p>
          <a:p>
            <a:pPr algn="ctr"/>
            <a:r>
              <a:rPr lang="en-US" altLang="zh-CN" sz="1600" i="1" dirty="0" smtClean="0">
                <a:solidFill>
                  <a:schemeClr val="tx1">
                    <a:lumMod val="85000"/>
                    <a:lumOff val="15000"/>
                  </a:schemeClr>
                </a:solidFill>
              </a:rPr>
              <a:t>Add your text here</a:t>
            </a:r>
            <a:endParaRPr lang="en-US" altLang="zh-CN" sz="1600" i="1" dirty="0" smtClean="0">
              <a:solidFill>
                <a:schemeClr val="tx1">
                  <a:lumMod val="85000"/>
                  <a:lumOff val="15000"/>
                </a:schemeClr>
              </a:solidFill>
            </a:endParaRPr>
          </a:p>
        </p:txBody>
      </p:sp>
      <p:sp>
        <p:nvSpPr>
          <p:cNvPr id="28" name="TextBox 3"/>
          <p:cNvSpPr txBox="1"/>
          <p:nvPr/>
        </p:nvSpPr>
        <p:spPr>
          <a:xfrm>
            <a:off x="4768785" y="5157300"/>
            <a:ext cx="2053149"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85000"/>
                    <a:lumOff val="1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85000"/>
                  <a:lumOff val="15000"/>
                </a:schemeClr>
              </a:solidFill>
              <a:latin typeface="Adobe 繁黑體 Std B" panose="020B0700000000000000" pitchFamily="34" charset="-128"/>
              <a:ea typeface="Adobe 繁黑體 Std B" panose="020B0700000000000000" pitchFamily="34"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lum bright="-1000" contrast="10000"/>
            <a:extLst>
              <a:ext uri="{28A0092B-C50C-407E-A947-70E740481C1C}">
                <a14:useLocalDpi xmlns:a14="http://schemas.microsoft.com/office/drawing/2010/main" val="0"/>
              </a:ext>
            </a:extLst>
          </a:blip>
          <a:srcRect l="24901" t="35152" r="22592" b="20545"/>
          <a:stretch>
            <a:fillRect/>
          </a:stretch>
        </p:blipFill>
        <p:spPr>
          <a:xfrm>
            <a:off x="0" y="0"/>
            <a:ext cx="12192000" cy="6858000"/>
          </a:xfrm>
          <a:prstGeom prst="rect">
            <a:avLst/>
          </a:prstGeom>
        </p:spPr>
      </p:pic>
      <p:sp>
        <p:nvSpPr>
          <p:cNvPr id="3" name="矩形 2"/>
          <p:cNvSpPr/>
          <p:nvPr/>
        </p:nvSpPr>
        <p:spPr>
          <a:xfrm>
            <a:off x="3721100" y="0"/>
            <a:ext cx="7924800" cy="6880132"/>
          </a:xfrm>
          <a:prstGeom prst="rect">
            <a:avLst/>
          </a:prstGeom>
          <a:solidFill>
            <a:schemeClr val="bg1">
              <a:alpha val="84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联系 3"/>
          <p:cNvSpPr/>
          <p:nvPr/>
        </p:nvSpPr>
        <p:spPr>
          <a:xfrm>
            <a:off x="5758648" y="2949950"/>
            <a:ext cx="958102" cy="958102"/>
          </a:xfrm>
          <a:prstGeom prst="flowChartConnector">
            <a:avLst/>
          </a:prstGeom>
          <a:noFill/>
          <a:ln w="3175">
            <a:solidFill>
              <a:srgbClr val="2F9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5" name="空心弧 4"/>
          <p:cNvSpPr/>
          <p:nvPr/>
        </p:nvSpPr>
        <p:spPr>
          <a:xfrm rot="5139218">
            <a:off x="5661635" y="2852937"/>
            <a:ext cx="1152128" cy="1152128"/>
          </a:xfrm>
          <a:prstGeom prst="blockArc">
            <a:avLst>
              <a:gd name="adj1" fmla="val 10800000"/>
              <a:gd name="adj2" fmla="val 3596845"/>
              <a:gd name="adj3" fmla="val 12237"/>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6" name="TextBox 9"/>
          <p:cNvSpPr txBox="1"/>
          <p:nvPr/>
        </p:nvSpPr>
        <p:spPr>
          <a:xfrm>
            <a:off x="5960270" y="3251077"/>
            <a:ext cx="8663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i="1" dirty="0" smtClean="0">
                <a:solidFill>
                  <a:schemeClr val="tx1">
                    <a:lumMod val="85000"/>
                    <a:lumOff val="15000"/>
                  </a:schemeClr>
                </a:solidFill>
              </a:rPr>
              <a:t>60%</a:t>
            </a:r>
            <a:endParaRPr lang="zh-CN" altLang="en-US" sz="2000" b="1" i="1" dirty="0">
              <a:solidFill>
                <a:schemeClr val="tx1">
                  <a:lumMod val="85000"/>
                  <a:lumOff val="15000"/>
                </a:schemeClr>
              </a:solidFill>
            </a:endParaRPr>
          </a:p>
        </p:txBody>
      </p:sp>
      <p:sp>
        <p:nvSpPr>
          <p:cNvPr id="7" name="圆角矩形 6"/>
          <p:cNvSpPr/>
          <p:nvPr/>
        </p:nvSpPr>
        <p:spPr>
          <a:xfrm>
            <a:off x="5638133" y="4173766"/>
            <a:ext cx="1343147" cy="263347"/>
          </a:xfrm>
          <a:prstGeom prst="roundRect">
            <a:avLst/>
          </a:prstGeom>
          <a:solidFill>
            <a:srgbClr val="A3C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8" name="TextBox 13"/>
          <p:cNvSpPr txBox="1"/>
          <p:nvPr/>
        </p:nvSpPr>
        <p:spPr>
          <a:xfrm>
            <a:off x="5589627" y="4165630"/>
            <a:ext cx="1440160" cy="307777"/>
          </a:xfrm>
          <a:prstGeom prst="rect">
            <a:avLst/>
          </a:prstGeom>
          <a:solidFill>
            <a:srgbClr val="2F9DE6"/>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i="1" dirty="0" smtClean="0">
                <a:solidFill>
                  <a:schemeClr val="bg1"/>
                </a:solidFill>
              </a:rPr>
              <a:t>YOUR TITLE HERE</a:t>
            </a:r>
            <a:endParaRPr lang="zh-CN" altLang="en-US" sz="1400" i="1" dirty="0">
              <a:solidFill>
                <a:schemeClr val="bg1"/>
              </a:solidFill>
            </a:endParaRPr>
          </a:p>
        </p:txBody>
      </p:sp>
      <p:sp>
        <p:nvSpPr>
          <p:cNvPr id="9" name="TextBox 15"/>
          <p:cNvSpPr txBox="1"/>
          <p:nvPr/>
        </p:nvSpPr>
        <p:spPr>
          <a:xfrm>
            <a:off x="4801517" y="4437113"/>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85000"/>
                    <a:lumOff val="15000"/>
                  </a:schemeClr>
                </a:solidFill>
              </a:rPr>
              <a:t>Your </a:t>
            </a:r>
            <a:r>
              <a:rPr lang="en-US" altLang="zh-CN" sz="1400" i="1" dirty="0">
                <a:solidFill>
                  <a:schemeClr val="tx1">
                    <a:lumMod val="85000"/>
                    <a:lumOff val="15000"/>
                  </a:schemeClr>
                </a:solidFill>
              </a:rPr>
              <a:t>text here </a:t>
            </a:r>
            <a:r>
              <a:rPr lang="en-US" altLang="zh-CN" sz="1400" i="1" dirty="0" smtClean="0">
                <a:solidFill>
                  <a:schemeClr val="tx1">
                    <a:lumMod val="85000"/>
                    <a:lumOff val="15000"/>
                  </a:schemeClr>
                </a:solidFill>
              </a:rPr>
              <a:t>Add your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Your text here </a:t>
            </a:r>
            <a:r>
              <a:rPr lang="en-US" altLang="zh-CN" sz="1400" i="1" dirty="0">
                <a:solidFill>
                  <a:schemeClr val="tx1">
                    <a:lumMod val="85000"/>
                    <a:lumOff val="15000"/>
                  </a:schemeClr>
                </a:solidFill>
              </a:rPr>
              <a:t>Y</a:t>
            </a:r>
            <a:r>
              <a:rPr lang="en-US" altLang="zh-CN" sz="1400" i="1" dirty="0" smtClean="0">
                <a:solidFill>
                  <a:schemeClr val="tx1">
                    <a:lumMod val="85000"/>
                    <a:lumOff val="15000"/>
                  </a:schemeClr>
                </a:solidFill>
              </a:rPr>
              <a:t>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Add your text here</a:t>
            </a:r>
            <a:endParaRPr lang="en-US" altLang="zh-CN" sz="1400" i="1" dirty="0" smtClean="0">
              <a:solidFill>
                <a:schemeClr val="tx1">
                  <a:lumMod val="85000"/>
                  <a:lumOff val="15000"/>
                </a:schemeClr>
              </a:solidFill>
            </a:endParaRPr>
          </a:p>
        </p:txBody>
      </p:sp>
      <p:sp>
        <p:nvSpPr>
          <p:cNvPr id="10" name="流程图: 联系 9"/>
          <p:cNvSpPr/>
          <p:nvPr/>
        </p:nvSpPr>
        <p:spPr>
          <a:xfrm>
            <a:off x="8418966" y="2949950"/>
            <a:ext cx="958102" cy="958102"/>
          </a:xfrm>
          <a:prstGeom prst="flowChartConnector">
            <a:avLst/>
          </a:prstGeom>
          <a:noFill/>
          <a:ln w="3175">
            <a:solidFill>
              <a:srgbClr val="E87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11" name="空心弧 10"/>
          <p:cNvSpPr/>
          <p:nvPr/>
        </p:nvSpPr>
        <p:spPr>
          <a:xfrm rot="1443608">
            <a:off x="8294716" y="2852937"/>
            <a:ext cx="1152128" cy="1152128"/>
          </a:xfrm>
          <a:prstGeom prst="blockArc">
            <a:avLst>
              <a:gd name="adj1" fmla="val 15097847"/>
              <a:gd name="adj2" fmla="val 120319"/>
              <a:gd name="adj3" fmla="val 12761"/>
            </a:avLst>
          </a:prstGeom>
          <a:solidFill>
            <a:srgbClr val="E87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12" name="TextBox 22"/>
          <p:cNvSpPr txBox="1"/>
          <p:nvPr/>
        </p:nvSpPr>
        <p:spPr>
          <a:xfrm>
            <a:off x="8620588" y="3251077"/>
            <a:ext cx="8663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i="1" dirty="0" smtClean="0">
                <a:solidFill>
                  <a:schemeClr val="tx1">
                    <a:lumMod val="85000"/>
                    <a:lumOff val="15000"/>
                  </a:schemeClr>
                </a:solidFill>
              </a:rPr>
              <a:t>30%</a:t>
            </a:r>
            <a:endParaRPr lang="zh-CN" altLang="en-US" sz="2000" b="1" i="1" dirty="0">
              <a:solidFill>
                <a:schemeClr val="tx1">
                  <a:lumMod val="85000"/>
                  <a:lumOff val="15000"/>
                </a:schemeClr>
              </a:solidFill>
            </a:endParaRPr>
          </a:p>
        </p:txBody>
      </p:sp>
      <p:sp>
        <p:nvSpPr>
          <p:cNvPr id="13" name="圆角矩形 12"/>
          <p:cNvSpPr/>
          <p:nvPr/>
        </p:nvSpPr>
        <p:spPr>
          <a:xfrm>
            <a:off x="8298451" y="4173766"/>
            <a:ext cx="1343147" cy="263347"/>
          </a:xfrm>
          <a:prstGeom prst="roundRect">
            <a:avLst/>
          </a:prstGeom>
          <a:solidFill>
            <a:srgbClr val="306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i="1">
              <a:solidFill>
                <a:schemeClr val="tx1">
                  <a:lumMod val="85000"/>
                  <a:lumOff val="15000"/>
                </a:schemeClr>
              </a:solidFill>
            </a:endParaRPr>
          </a:p>
        </p:txBody>
      </p:sp>
      <p:sp>
        <p:nvSpPr>
          <p:cNvPr id="14" name="TextBox 26"/>
          <p:cNvSpPr txBox="1"/>
          <p:nvPr/>
        </p:nvSpPr>
        <p:spPr>
          <a:xfrm>
            <a:off x="8249945" y="4165630"/>
            <a:ext cx="1440160" cy="307777"/>
          </a:xfrm>
          <a:prstGeom prst="rect">
            <a:avLst/>
          </a:prstGeom>
          <a:solidFill>
            <a:srgbClr val="E87E94"/>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i="1" dirty="0" smtClean="0">
                <a:solidFill>
                  <a:schemeClr val="bg1"/>
                </a:solidFill>
              </a:rPr>
              <a:t>YOUR TITLE HERE</a:t>
            </a:r>
            <a:endParaRPr lang="zh-CN" altLang="en-US" sz="1400" i="1" dirty="0">
              <a:solidFill>
                <a:schemeClr val="bg1"/>
              </a:solidFill>
            </a:endParaRPr>
          </a:p>
        </p:txBody>
      </p:sp>
      <p:sp>
        <p:nvSpPr>
          <p:cNvPr id="15" name="TextBox 24"/>
          <p:cNvSpPr txBox="1"/>
          <p:nvPr/>
        </p:nvSpPr>
        <p:spPr>
          <a:xfrm>
            <a:off x="7461835" y="4437113"/>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85000"/>
                    <a:lumOff val="15000"/>
                  </a:schemeClr>
                </a:solidFill>
              </a:rPr>
              <a:t>Your </a:t>
            </a:r>
            <a:r>
              <a:rPr lang="en-US" altLang="zh-CN" sz="1400" i="1" dirty="0">
                <a:solidFill>
                  <a:schemeClr val="tx1">
                    <a:lumMod val="85000"/>
                    <a:lumOff val="15000"/>
                  </a:schemeClr>
                </a:solidFill>
              </a:rPr>
              <a:t>text here </a:t>
            </a:r>
            <a:r>
              <a:rPr lang="en-US" altLang="zh-CN" sz="1400" i="1" dirty="0" smtClean="0">
                <a:solidFill>
                  <a:schemeClr val="tx1">
                    <a:lumMod val="85000"/>
                    <a:lumOff val="15000"/>
                  </a:schemeClr>
                </a:solidFill>
              </a:rPr>
              <a:t>Add your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Your text here </a:t>
            </a:r>
            <a:r>
              <a:rPr lang="en-US" altLang="zh-CN" sz="1400" i="1" dirty="0">
                <a:solidFill>
                  <a:schemeClr val="tx1">
                    <a:lumMod val="85000"/>
                    <a:lumOff val="15000"/>
                  </a:schemeClr>
                </a:solidFill>
              </a:rPr>
              <a:t>Y</a:t>
            </a:r>
            <a:r>
              <a:rPr lang="en-US" altLang="zh-CN" sz="1400" i="1" dirty="0" smtClean="0">
                <a:solidFill>
                  <a:schemeClr val="tx1">
                    <a:lumMod val="85000"/>
                    <a:lumOff val="15000"/>
                  </a:schemeClr>
                </a:solidFill>
              </a:rPr>
              <a:t>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Add your text here</a:t>
            </a:r>
            <a:endParaRPr lang="en-US" altLang="zh-CN" sz="1400" i="1" dirty="0" smtClean="0">
              <a:solidFill>
                <a:schemeClr val="tx1">
                  <a:lumMod val="85000"/>
                  <a:lumOff val="15000"/>
                </a:schemeClr>
              </a:solidFill>
            </a:endParaRPr>
          </a:p>
        </p:txBody>
      </p:sp>
      <p:sp>
        <p:nvSpPr>
          <p:cNvPr id="16" name="TextBox 3"/>
          <p:cNvSpPr txBox="1"/>
          <p:nvPr/>
        </p:nvSpPr>
        <p:spPr>
          <a:xfrm>
            <a:off x="6285292" y="1194906"/>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17" name="矩形 16"/>
          <p:cNvSpPr/>
          <p:nvPr/>
        </p:nvSpPr>
        <p:spPr>
          <a:xfrm>
            <a:off x="4801517" y="1742071"/>
            <a:ext cx="5680676"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rPr>
              <a:t>Add your text here Add your text here Add your text here </a:t>
            </a:r>
            <a:endParaRPr lang="en-US" altLang="zh-CN" i="1" dirty="0" smtClean="0">
              <a:solidFill>
                <a:schemeClr val="tx1">
                  <a:lumMod val="75000"/>
                  <a:lumOff val="25000"/>
                </a:schemeClr>
              </a:solidFill>
            </a:endParaRPr>
          </a:p>
          <a:p>
            <a:pPr algn="ctr"/>
            <a:r>
              <a:rPr lang="en-US" altLang="zh-CN" i="1" dirty="0" smtClean="0">
                <a:solidFill>
                  <a:schemeClr val="tx1">
                    <a:lumMod val="75000"/>
                    <a:lumOff val="25000"/>
                  </a:schemeClr>
                </a:solidFill>
              </a:rPr>
              <a:t>Add </a:t>
            </a:r>
            <a:r>
              <a:rPr lang="en-US" altLang="zh-CN" i="1" dirty="0">
                <a:solidFill>
                  <a:schemeClr val="tx1">
                    <a:lumMod val="75000"/>
                    <a:lumOff val="25000"/>
                  </a:schemeClr>
                </a:solidFill>
              </a:rPr>
              <a:t>your text here </a:t>
            </a:r>
            <a:r>
              <a:rPr lang="en-US" altLang="zh-CN" i="1" dirty="0" smtClean="0">
                <a:solidFill>
                  <a:schemeClr val="tx1">
                    <a:lumMod val="75000"/>
                    <a:lumOff val="25000"/>
                  </a:schemeClr>
                </a:solidFill>
              </a:rPr>
              <a:t>Add </a:t>
            </a:r>
            <a:r>
              <a:rPr lang="en-US" altLang="zh-CN" i="1" dirty="0">
                <a:solidFill>
                  <a:schemeClr val="tx1">
                    <a:lumMod val="75000"/>
                    <a:lumOff val="25000"/>
                  </a:schemeClr>
                </a:solidFill>
              </a:rPr>
              <a:t>your text here Add </a:t>
            </a:r>
            <a:r>
              <a:rPr lang="en-US" altLang="zh-CN" i="1" dirty="0" smtClean="0">
                <a:solidFill>
                  <a:schemeClr val="tx1">
                    <a:lumMod val="75000"/>
                    <a:lumOff val="25000"/>
                  </a:schemeClr>
                </a:solidFill>
              </a:rPr>
              <a:t>your</a:t>
            </a:r>
            <a:endParaRPr lang="en-US" altLang="zh-CN" i="1" dirty="0" smtClean="0">
              <a:solidFill>
                <a:schemeClr val="tx1">
                  <a:lumMod val="75000"/>
                  <a:lumOff val="25000"/>
                </a:schemeClr>
              </a:solidFill>
            </a:endParaRPr>
          </a:p>
          <a:p>
            <a:pPr algn="ctr"/>
            <a:r>
              <a:rPr lang="en-US" altLang="zh-CN" i="1" dirty="0" smtClean="0">
                <a:solidFill>
                  <a:schemeClr val="tx1">
                    <a:lumMod val="75000"/>
                    <a:lumOff val="25000"/>
                  </a:schemeClr>
                </a:solidFill>
              </a:rPr>
              <a:t> </a:t>
            </a:r>
            <a:r>
              <a:rPr lang="en-US" altLang="zh-CN" i="1" dirty="0">
                <a:solidFill>
                  <a:schemeClr val="tx1">
                    <a:lumMod val="75000"/>
                    <a:lumOff val="25000"/>
                  </a:schemeClr>
                </a:solidFill>
              </a:rPr>
              <a:t>text here </a:t>
            </a:r>
            <a:r>
              <a:rPr lang="en-US" altLang="zh-CN" i="1" dirty="0" smtClean="0">
                <a:solidFill>
                  <a:schemeClr val="tx1">
                    <a:lumMod val="75000"/>
                    <a:lumOff val="25000"/>
                  </a:schemeClr>
                </a:solidFill>
              </a:rPr>
              <a:t>Add </a:t>
            </a:r>
            <a:r>
              <a:rPr lang="en-US" altLang="zh-CN" i="1" dirty="0">
                <a:solidFill>
                  <a:schemeClr val="tx1">
                    <a:lumMod val="75000"/>
                    <a:lumOff val="25000"/>
                  </a:schemeClr>
                </a:solidFill>
              </a:rPr>
              <a:t>your text here</a:t>
            </a:r>
            <a:endParaRPr lang="en-US" altLang="zh-CN" i="1"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lum bright="-1000"/>
            <a:extLst>
              <a:ext uri="{28A0092B-C50C-407E-A947-70E740481C1C}">
                <a14:useLocalDpi xmlns:a14="http://schemas.microsoft.com/office/drawing/2010/main" val="0"/>
              </a:ext>
            </a:extLst>
          </a:blip>
          <a:srcRect l="2189" t="1835" r="1251" b="1292"/>
          <a:stretch>
            <a:fillRect/>
          </a:stretch>
        </p:blipFill>
        <p:spPr>
          <a:xfrm>
            <a:off x="0" y="-647866"/>
            <a:ext cx="12192000" cy="8154451"/>
          </a:xfrm>
          <a:prstGeom prst="rect">
            <a:avLst/>
          </a:prstGeom>
        </p:spPr>
      </p:pic>
      <p:sp>
        <p:nvSpPr>
          <p:cNvPr id="13" name="矩形 12"/>
          <p:cNvSpPr/>
          <p:nvPr/>
        </p:nvSpPr>
        <p:spPr>
          <a:xfrm>
            <a:off x="2828260" y="1531088"/>
            <a:ext cx="6719778" cy="4890977"/>
          </a:xfrm>
          <a:prstGeom prst="rect">
            <a:avLst/>
          </a:prstGeom>
          <a:solidFill>
            <a:srgbClr val="0077D0">
              <a:alpha val="47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06519" y="195236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0" y="5846323"/>
            <a:ext cx="3299983" cy="311451"/>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3870385" y="2700314"/>
            <a:ext cx="5959182" cy="1107996"/>
          </a:xfrm>
          <a:prstGeom prst="rect">
            <a:avLst/>
          </a:prstGeom>
          <a:noFill/>
        </p:spPr>
        <p:txBody>
          <a:bodyPr wrap="square" rtlCol="0">
            <a:spAutoFit/>
          </a:bodyPr>
          <a:lstStyle/>
          <a:p>
            <a:r>
              <a:rPr lang="en-US" altLang="zh-CN" sz="6600" i="1" spc="600" dirty="0" smtClean="0">
                <a:solidFill>
                  <a:schemeClr val="bg1"/>
                </a:solidFill>
                <a:latin typeface="Adobe 繁黑體 Std B" panose="020B0700000000000000" pitchFamily="34" charset="-128"/>
                <a:ea typeface="Adobe 繁黑體 Std B" panose="020B0700000000000000" pitchFamily="34" charset="-128"/>
              </a:rPr>
              <a:t>PART FOUR</a:t>
            </a:r>
            <a:endParaRPr lang="zh-CN" altLang="en-US" sz="6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3781975" y="376762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TITLE HERE</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3781975" y="4779011"/>
            <a:ext cx="5496986" cy="646331"/>
          </a:xfrm>
          <a:prstGeom prst="rect">
            <a:avLst/>
          </a:prstGeom>
          <a:noFill/>
        </p:spPr>
        <p:txBody>
          <a:bodyPr wrap="square" rtlCol="0">
            <a:spAutoFit/>
          </a:bodyPr>
          <a:lstStyle/>
          <a:p>
            <a:r>
              <a:rPr lang="en-US" altLang="zh-CN" sz="3600" i="1" dirty="0">
                <a:solidFill>
                  <a:schemeClr val="bg1"/>
                </a:solidFill>
              </a:rPr>
              <a:t>ADD YOUR IDEAR HERE</a:t>
            </a:r>
            <a:endParaRPr lang="zh-CN" altLang="en-US" sz="3600" i="1" dirty="0">
              <a:solidFill>
                <a:schemeClr val="bg1"/>
              </a:solidFill>
            </a:endParaRPr>
          </a:p>
        </p:txBody>
      </p:sp>
      <p:sp>
        <p:nvSpPr>
          <p:cNvPr id="9" name="矩形 8"/>
          <p:cNvSpPr/>
          <p:nvPr/>
        </p:nvSpPr>
        <p:spPr>
          <a:xfrm>
            <a:off x="8347518" y="200809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47518" y="215090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47518" y="228841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781975" y="5803460"/>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61428"/>
          <a:stretch>
            <a:fillRect/>
          </a:stretch>
        </p:blipFill>
        <p:spPr>
          <a:xfrm>
            <a:off x="0" y="0"/>
            <a:ext cx="12192000" cy="4232366"/>
          </a:xfrm>
          <a:prstGeom prst="rect">
            <a:avLst/>
          </a:prstGeom>
        </p:spPr>
      </p:pic>
      <p:sp>
        <p:nvSpPr>
          <p:cNvPr id="3" name="TextBox 3"/>
          <p:cNvSpPr txBox="1"/>
          <p:nvPr/>
        </p:nvSpPr>
        <p:spPr>
          <a:xfrm>
            <a:off x="4932157" y="520261"/>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4" name="矩形 3"/>
          <p:cNvSpPr/>
          <p:nvPr/>
        </p:nvSpPr>
        <p:spPr>
          <a:xfrm>
            <a:off x="1168400" y="1067426"/>
            <a:ext cx="98806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rPr>
              <a:t>Add your text here Add your text here Add your text here Add your text here Add your text here Your text here Add your text here Add your text here Add your text here Add your text here</a:t>
            </a:r>
            <a:endParaRPr lang="en-US" altLang="zh-CN" i="1" dirty="0">
              <a:solidFill>
                <a:schemeClr val="tx1">
                  <a:lumMod val="75000"/>
                  <a:lumOff val="25000"/>
                </a:schemeClr>
              </a:solidFill>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7750" y="3269407"/>
            <a:ext cx="2171700" cy="144780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3302387"/>
            <a:ext cx="2171700" cy="1447800"/>
          </a:xfrm>
          <a:prstGeom prst="rect">
            <a:avLst/>
          </a:prstGeom>
        </p:spPr>
      </p:pic>
      <p:pic>
        <p:nvPicPr>
          <p:cNvPr id="9" name="图片 8"/>
          <p:cNvPicPr>
            <a:picLocks noChangeAspect="1"/>
          </p:cNvPicPr>
          <p:nvPr/>
        </p:nvPicPr>
        <p:blipFill rotWithShape="1">
          <a:blip r:embed="rId4" cstate="print">
            <a:lum bright="-1000" contrast="10000"/>
            <a:extLst>
              <a:ext uri="{28A0092B-C50C-407E-A947-70E740481C1C}">
                <a14:useLocalDpi xmlns:a14="http://schemas.microsoft.com/office/drawing/2010/main" val="0"/>
              </a:ext>
            </a:extLst>
          </a:blip>
          <a:srcRect l="24901" t="35152" r="30333" b="20545"/>
          <a:stretch>
            <a:fillRect/>
          </a:stretch>
        </p:blipFill>
        <p:spPr>
          <a:xfrm>
            <a:off x="4937125" y="3263454"/>
            <a:ext cx="2203449" cy="1453753"/>
          </a:xfrm>
          <a:prstGeom prst="rect">
            <a:avLst/>
          </a:prstGeom>
        </p:spPr>
      </p:pic>
      <p:sp>
        <p:nvSpPr>
          <p:cNvPr id="10" name="TextBox 13"/>
          <p:cNvSpPr txBox="1"/>
          <p:nvPr/>
        </p:nvSpPr>
        <p:spPr>
          <a:xfrm>
            <a:off x="5272127" y="4986597"/>
            <a:ext cx="1440160" cy="307777"/>
          </a:xfrm>
          <a:prstGeom prst="rect">
            <a:avLst/>
          </a:prstGeom>
          <a:solidFill>
            <a:srgbClr val="2F9DE6"/>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i="1" dirty="0" smtClean="0">
                <a:solidFill>
                  <a:schemeClr val="bg1"/>
                </a:solidFill>
              </a:rPr>
              <a:t>YOUR TITLE HERE</a:t>
            </a:r>
            <a:endParaRPr lang="zh-CN" altLang="en-US" sz="1400" i="1" dirty="0">
              <a:solidFill>
                <a:schemeClr val="bg1"/>
              </a:solidFill>
            </a:endParaRPr>
          </a:p>
        </p:txBody>
      </p:sp>
      <p:sp>
        <p:nvSpPr>
          <p:cNvPr id="11" name="TextBox 15"/>
          <p:cNvSpPr txBox="1"/>
          <p:nvPr/>
        </p:nvSpPr>
        <p:spPr>
          <a:xfrm>
            <a:off x="4484017" y="5258080"/>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85000"/>
                    <a:lumOff val="15000"/>
                  </a:schemeClr>
                </a:solidFill>
              </a:rPr>
              <a:t>Your </a:t>
            </a:r>
            <a:r>
              <a:rPr lang="en-US" altLang="zh-CN" sz="1400" i="1" dirty="0">
                <a:solidFill>
                  <a:schemeClr val="tx1">
                    <a:lumMod val="85000"/>
                    <a:lumOff val="15000"/>
                  </a:schemeClr>
                </a:solidFill>
              </a:rPr>
              <a:t>text here </a:t>
            </a:r>
            <a:r>
              <a:rPr lang="en-US" altLang="zh-CN" sz="1400" i="1" dirty="0" smtClean="0">
                <a:solidFill>
                  <a:schemeClr val="tx1">
                    <a:lumMod val="85000"/>
                    <a:lumOff val="15000"/>
                  </a:schemeClr>
                </a:solidFill>
              </a:rPr>
              <a:t>Add your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Your text here </a:t>
            </a:r>
            <a:r>
              <a:rPr lang="en-US" altLang="zh-CN" sz="1400" i="1" dirty="0">
                <a:solidFill>
                  <a:schemeClr val="tx1">
                    <a:lumMod val="85000"/>
                    <a:lumOff val="15000"/>
                  </a:schemeClr>
                </a:solidFill>
              </a:rPr>
              <a:t>Y</a:t>
            </a:r>
            <a:r>
              <a:rPr lang="en-US" altLang="zh-CN" sz="1400" i="1" dirty="0" smtClean="0">
                <a:solidFill>
                  <a:schemeClr val="tx1">
                    <a:lumMod val="85000"/>
                    <a:lumOff val="15000"/>
                  </a:schemeClr>
                </a:solidFill>
              </a:rPr>
              <a:t>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Add your text here</a:t>
            </a:r>
            <a:endParaRPr lang="en-US" altLang="zh-CN" sz="1400" i="1" dirty="0" smtClean="0">
              <a:solidFill>
                <a:schemeClr val="tx1">
                  <a:lumMod val="85000"/>
                  <a:lumOff val="15000"/>
                </a:schemeClr>
              </a:solidFill>
            </a:endParaRPr>
          </a:p>
        </p:txBody>
      </p:sp>
      <p:sp>
        <p:nvSpPr>
          <p:cNvPr id="12" name="TextBox 13"/>
          <p:cNvSpPr txBox="1"/>
          <p:nvPr/>
        </p:nvSpPr>
        <p:spPr>
          <a:xfrm>
            <a:off x="9080595" y="4986597"/>
            <a:ext cx="1440160" cy="307777"/>
          </a:xfrm>
          <a:prstGeom prst="rect">
            <a:avLst/>
          </a:prstGeom>
          <a:solidFill>
            <a:srgbClr val="2F9DE6"/>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i="1" dirty="0" smtClean="0">
                <a:solidFill>
                  <a:schemeClr val="bg1"/>
                </a:solidFill>
              </a:rPr>
              <a:t>YOUR TITLE HERE</a:t>
            </a:r>
            <a:endParaRPr lang="zh-CN" altLang="en-US" sz="1400" i="1" dirty="0">
              <a:solidFill>
                <a:schemeClr val="bg1"/>
              </a:solidFill>
            </a:endParaRPr>
          </a:p>
        </p:txBody>
      </p:sp>
      <p:sp>
        <p:nvSpPr>
          <p:cNvPr id="13" name="TextBox 15"/>
          <p:cNvSpPr txBox="1"/>
          <p:nvPr/>
        </p:nvSpPr>
        <p:spPr>
          <a:xfrm>
            <a:off x="8292485" y="5258080"/>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85000"/>
                    <a:lumOff val="15000"/>
                  </a:schemeClr>
                </a:solidFill>
              </a:rPr>
              <a:t>Your </a:t>
            </a:r>
            <a:r>
              <a:rPr lang="en-US" altLang="zh-CN" sz="1400" i="1" dirty="0">
                <a:solidFill>
                  <a:schemeClr val="tx1">
                    <a:lumMod val="85000"/>
                    <a:lumOff val="15000"/>
                  </a:schemeClr>
                </a:solidFill>
              </a:rPr>
              <a:t>text here </a:t>
            </a:r>
            <a:r>
              <a:rPr lang="en-US" altLang="zh-CN" sz="1400" i="1" dirty="0" smtClean="0">
                <a:solidFill>
                  <a:schemeClr val="tx1">
                    <a:lumMod val="85000"/>
                    <a:lumOff val="15000"/>
                  </a:schemeClr>
                </a:solidFill>
              </a:rPr>
              <a:t>Add your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Your text here </a:t>
            </a:r>
            <a:r>
              <a:rPr lang="en-US" altLang="zh-CN" sz="1400" i="1" dirty="0">
                <a:solidFill>
                  <a:schemeClr val="tx1">
                    <a:lumMod val="85000"/>
                    <a:lumOff val="15000"/>
                  </a:schemeClr>
                </a:solidFill>
              </a:rPr>
              <a:t>Y</a:t>
            </a:r>
            <a:r>
              <a:rPr lang="en-US" altLang="zh-CN" sz="1400" i="1" dirty="0" smtClean="0">
                <a:solidFill>
                  <a:schemeClr val="tx1">
                    <a:lumMod val="85000"/>
                    <a:lumOff val="15000"/>
                  </a:schemeClr>
                </a:solidFill>
              </a:rPr>
              <a:t>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Add your text here</a:t>
            </a:r>
            <a:endParaRPr lang="en-US" altLang="zh-CN" sz="1400" i="1" dirty="0" smtClean="0">
              <a:solidFill>
                <a:schemeClr val="tx1">
                  <a:lumMod val="85000"/>
                  <a:lumOff val="15000"/>
                </a:schemeClr>
              </a:solidFill>
            </a:endParaRPr>
          </a:p>
        </p:txBody>
      </p:sp>
      <p:sp>
        <p:nvSpPr>
          <p:cNvPr id="14" name="TextBox 13"/>
          <p:cNvSpPr txBox="1"/>
          <p:nvPr/>
        </p:nvSpPr>
        <p:spPr>
          <a:xfrm>
            <a:off x="1516831" y="4986597"/>
            <a:ext cx="1440160" cy="307777"/>
          </a:xfrm>
          <a:prstGeom prst="rect">
            <a:avLst/>
          </a:prstGeom>
          <a:solidFill>
            <a:srgbClr val="2F9DE6"/>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i="1" dirty="0" smtClean="0">
                <a:solidFill>
                  <a:schemeClr val="bg1"/>
                </a:solidFill>
              </a:rPr>
              <a:t>YOUR TITLE HERE</a:t>
            </a:r>
            <a:endParaRPr lang="zh-CN" altLang="en-US" sz="1400" i="1" dirty="0">
              <a:solidFill>
                <a:schemeClr val="bg1"/>
              </a:solidFill>
            </a:endParaRPr>
          </a:p>
        </p:txBody>
      </p:sp>
      <p:sp>
        <p:nvSpPr>
          <p:cNvPr id="15" name="TextBox 15"/>
          <p:cNvSpPr txBox="1"/>
          <p:nvPr/>
        </p:nvSpPr>
        <p:spPr>
          <a:xfrm>
            <a:off x="728721" y="5258080"/>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85000"/>
                    <a:lumOff val="15000"/>
                  </a:schemeClr>
                </a:solidFill>
              </a:rPr>
              <a:t>Your </a:t>
            </a:r>
            <a:r>
              <a:rPr lang="en-US" altLang="zh-CN" sz="1400" i="1" dirty="0">
                <a:solidFill>
                  <a:schemeClr val="tx1">
                    <a:lumMod val="85000"/>
                    <a:lumOff val="15000"/>
                  </a:schemeClr>
                </a:solidFill>
              </a:rPr>
              <a:t>text here </a:t>
            </a:r>
            <a:r>
              <a:rPr lang="en-US" altLang="zh-CN" sz="1400" i="1" dirty="0" smtClean="0">
                <a:solidFill>
                  <a:schemeClr val="tx1">
                    <a:lumMod val="85000"/>
                    <a:lumOff val="15000"/>
                  </a:schemeClr>
                </a:solidFill>
              </a:rPr>
              <a:t>Add your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Your text here </a:t>
            </a:r>
            <a:r>
              <a:rPr lang="en-US" altLang="zh-CN" sz="1400" i="1" dirty="0">
                <a:solidFill>
                  <a:schemeClr val="tx1">
                    <a:lumMod val="85000"/>
                    <a:lumOff val="15000"/>
                  </a:schemeClr>
                </a:solidFill>
              </a:rPr>
              <a:t>Y</a:t>
            </a:r>
            <a:r>
              <a:rPr lang="en-US" altLang="zh-CN" sz="1400" i="1" dirty="0" smtClean="0">
                <a:solidFill>
                  <a:schemeClr val="tx1">
                    <a:lumMod val="85000"/>
                    <a:lumOff val="15000"/>
                  </a:schemeClr>
                </a:solidFill>
              </a:rPr>
              <a:t>our </a:t>
            </a:r>
            <a:r>
              <a:rPr lang="en-US" altLang="zh-CN" sz="1400" i="1" dirty="0">
                <a:solidFill>
                  <a:schemeClr val="tx1">
                    <a:lumMod val="85000"/>
                    <a:lumOff val="15000"/>
                  </a:schemeClr>
                </a:solidFill>
              </a:rPr>
              <a:t>text here </a:t>
            </a:r>
            <a:endParaRPr lang="en-US" altLang="zh-CN" sz="1400" i="1" dirty="0" smtClean="0">
              <a:solidFill>
                <a:schemeClr val="tx1">
                  <a:lumMod val="85000"/>
                  <a:lumOff val="15000"/>
                </a:schemeClr>
              </a:solidFill>
            </a:endParaRPr>
          </a:p>
          <a:p>
            <a:pPr algn="ctr"/>
            <a:r>
              <a:rPr lang="en-US" altLang="zh-CN" sz="1400" i="1" dirty="0" smtClean="0">
                <a:solidFill>
                  <a:schemeClr val="tx1">
                    <a:lumMod val="85000"/>
                    <a:lumOff val="15000"/>
                  </a:schemeClr>
                </a:solidFill>
              </a:rPr>
              <a:t>Add your text here</a:t>
            </a:r>
            <a:endParaRPr lang="en-US" altLang="zh-CN" sz="1400" i="1" dirty="0" smtClean="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21819" t="11297" r="22006" b="32778"/>
          <a:stretch>
            <a:fillRect/>
          </a:stretch>
        </p:blipFill>
        <p:spPr>
          <a:xfrm>
            <a:off x="2789379" y="1930995"/>
            <a:ext cx="4209827" cy="4209827"/>
          </a:xfrm>
          <a:prstGeom prst="rect">
            <a:avLst/>
          </a:prstGeom>
        </p:spPr>
      </p:pic>
      <p:sp>
        <p:nvSpPr>
          <p:cNvPr id="13" name="矩形 12"/>
          <p:cNvSpPr/>
          <p:nvPr/>
        </p:nvSpPr>
        <p:spPr>
          <a:xfrm>
            <a:off x="7446804" y="1930997"/>
            <a:ext cx="4227357" cy="2305229"/>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rgbClr val="2F3239"/>
              </a:solidFill>
            </a:endParaRPr>
          </a:p>
        </p:txBody>
      </p:sp>
      <p:sp>
        <p:nvSpPr>
          <p:cNvPr id="14" name="TextBox 7"/>
          <p:cNvSpPr txBox="1"/>
          <p:nvPr/>
        </p:nvSpPr>
        <p:spPr>
          <a:xfrm>
            <a:off x="7523125" y="2450150"/>
            <a:ext cx="2160240"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dirty="0" smtClean="0">
                <a:solidFill>
                  <a:schemeClr val="bg1"/>
                </a:solidFill>
              </a:rPr>
              <a:t>87%</a:t>
            </a:r>
            <a:endParaRPr lang="zh-CN" altLang="en-US" sz="7200" dirty="0">
              <a:solidFill>
                <a:schemeClr val="bg1"/>
              </a:solidFill>
            </a:endParaRPr>
          </a:p>
        </p:txBody>
      </p:sp>
      <p:sp>
        <p:nvSpPr>
          <p:cNvPr id="15" name="文本框 23"/>
          <p:cNvSpPr txBox="1"/>
          <p:nvPr/>
        </p:nvSpPr>
        <p:spPr>
          <a:xfrm>
            <a:off x="9358953" y="2659880"/>
            <a:ext cx="2756079" cy="10618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smtClean="0">
                <a:solidFill>
                  <a:schemeClr val="bg1"/>
                </a:solidFill>
                <a:ea typeface="Kozuka Gothic Pr6N EL" panose="020B0200000000000000" pitchFamily="34" charset="-128"/>
              </a:rPr>
              <a:t>Text your main idea here. </a:t>
            </a:r>
            <a:endParaRPr lang="en-US" altLang="zh-CN" sz="1400" dirty="0" smtClean="0">
              <a:solidFill>
                <a:schemeClr val="bg1"/>
              </a:solidFill>
              <a:ea typeface="Kozuka Gothic Pr6N EL" panose="020B0200000000000000" pitchFamily="34" charset="-128"/>
            </a:endParaRPr>
          </a:p>
          <a:p>
            <a:pPr>
              <a:lnSpc>
                <a:spcPct val="150000"/>
              </a:lnSpc>
            </a:pPr>
            <a:r>
              <a:rPr lang="en-US" altLang="zh-CN" sz="1400" dirty="0" smtClean="0">
                <a:solidFill>
                  <a:schemeClr val="bg1"/>
                </a:solidFill>
                <a:ea typeface="Kozuka Gothic Pr6N EL" panose="020B0200000000000000" pitchFamily="34" charset="-128"/>
              </a:rPr>
              <a:t>Text your main idea here. </a:t>
            </a:r>
            <a:endParaRPr lang="en-US" altLang="zh-CN" sz="1400" dirty="0" smtClean="0">
              <a:solidFill>
                <a:schemeClr val="bg1"/>
              </a:solidFill>
              <a:ea typeface="Kozuka Gothic Pr6N EL" panose="020B0200000000000000" pitchFamily="34" charset="-128"/>
            </a:endParaRPr>
          </a:p>
          <a:p>
            <a:pPr>
              <a:lnSpc>
                <a:spcPct val="150000"/>
              </a:lnSpc>
            </a:pPr>
            <a:r>
              <a:rPr lang="en-US" altLang="zh-CN" sz="1400" dirty="0" smtClean="0">
                <a:solidFill>
                  <a:schemeClr val="bg1"/>
                </a:solidFill>
                <a:ea typeface="Kozuka Gothic Pr6N EL" panose="020B0200000000000000" pitchFamily="34" charset="-128"/>
              </a:rPr>
              <a:t>Text your main idea here. </a:t>
            </a:r>
            <a:endParaRPr lang="en-US" altLang="zh-CN" sz="1400" dirty="0" smtClean="0">
              <a:solidFill>
                <a:schemeClr val="bg1"/>
              </a:solidFill>
              <a:ea typeface="Kozuka Gothic Pr6N EL" panose="020B0200000000000000" pitchFamily="34" charset="-128"/>
            </a:endParaRPr>
          </a:p>
        </p:txBody>
      </p:sp>
      <p:sp>
        <p:nvSpPr>
          <p:cNvPr id="16" name="文本框 27"/>
          <p:cNvSpPr txBox="1"/>
          <p:nvPr/>
        </p:nvSpPr>
        <p:spPr>
          <a:xfrm>
            <a:off x="9289013" y="2289896"/>
            <a:ext cx="252782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800" i="1" dirty="0">
                <a:solidFill>
                  <a:schemeClr val="bg1"/>
                </a:solidFill>
                <a:latin typeface="Adobe 繁黑體 Std B" panose="020B0700000000000000" pitchFamily="34" charset="-128"/>
                <a:ea typeface="Adobe 繁黑體 Std B" panose="020B0700000000000000" pitchFamily="34" charset="-128"/>
              </a:rPr>
              <a:t>Title Here</a:t>
            </a:r>
            <a:endParaRPr lang="zh-CN" altLang="en-US" sz="2000" i="1" dirty="0">
              <a:solidFill>
                <a:schemeClr val="bg1"/>
              </a:solidFill>
              <a:latin typeface="Adobe 繁黑體 Std B" panose="020B0700000000000000" pitchFamily="34" charset="-128"/>
              <a:ea typeface="Adobe 繁黑體 Std B" panose="020B0700000000000000" pitchFamily="34" charset="-128"/>
            </a:endParaRPr>
          </a:p>
        </p:txBody>
      </p:sp>
      <p:sp>
        <p:nvSpPr>
          <p:cNvPr id="17" name="文本框 16"/>
          <p:cNvSpPr txBox="1"/>
          <p:nvPr/>
        </p:nvSpPr>
        <p:spPr>
          <a:xfrm>
            <a:off x="7440077" y="4488235"/>
            <a:ext cx="423408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000" i="1" dirty="0">
                <a:solidFill>
                  <a:schemeClr val="tx1">
                    <a:lumMod val="85000"/>
                    <a:lumOff val="15000"/>
                  </a:schemeClr>
                </a:solidFill>
                <a:latin typeface="Adobe 繁黑體 Std B" panose="020B0700000000000000" pitchFamily="34" charset="-128"/>
                <a:ea typeface="Adobe 繁黑體 Std B" panose="020B0700000000000000" pitchFamily="34" charset="-128"/>
              </a:rPr>
              <a:t>Title Here</a:t>
            </a:r>
            <a:endParaRPr lang="zh-CN" altLang="en-US" sz="1600" i="1" dirty="0">
              <a:solidFill>
                <a:schemeClr val="tx1">
                  <a:lumMod val="85000"/>
                  <a:lumOff val="15000"/>
                </a:schemeClr>
              </a:solidFill>
              <a:latin typeface="Adobe 繁黑體 Std B" panose="020B0700000000000000" pitchFamily="34" charset="-128"/>
              <a:ea typeface="Adobe 繁黑體 Std B" panose="020B0700000000000000" pitchFamily="34" charset="-128"/>
            </a:endParaRPr>
          </a:p>
        </p:txBody>
      </p:sp>
      <p:sp>
        <p:nvSpPr>
          <p:cNvPr id="18" name="文本框 1"/>
          <p:cNvSpPr txBox="1"/>
          <p:nvPr/>
        </p:nvSpPr>
        <p:spPr>
          <a:xfrm>
            <a:off x="7331747" y="4797619"/>
            <a:ext cx="440886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chemeClr val="tx1">
                    <a:lumMod val="85000"/>
                    <a:lumOff val="15000"/>
                  </a:schemeClr>
                </a:solidFill>
                <a:latin typeface="+mj-lt"/>
                <a:ea typeface="Kozuka Gothic Pr6N EL" panose="020B0200000000000000" pitchFamily="34" charset="-128"/>
              </a:rPr>
              <a:t>Text your main idea here. Text your main</a:t>
            </a:r>
            <a:endParaRPr lang="zh-CN" altLang="en-US" sz="1600" dirty="0" smtClean="0">
              <a:solidFill>
                <a:schemeClr val="tx1">
                  <a:lumMod val="85000"/>
                  <a:lumOff val="15000"/>
                </a:schemeClr>
              </a:solidFill>
              <a:latin typeface="+mj-lt"/>
              <a:ea typeface="Kozuka Gothic Pr6N EL" panose="020B0200000000000000" pitchFamily="34" charset="-128"/>
            </a:endParaRPr>
          </a:p>
          <a:p>
            <a:pPr algn="ctr"/>
            <a:r>
              <a:rPr lang="en-US" altLang="zh-CN" sz="1600" dirty="0" smtClean="0">
                <a:solidFill>
                  <a:schemeClr val="tx1">
                    <a:lumMod val="85000"/>
                    <a:lumOff val="15000"/>
                  </a:schemeClr>
                </a:solidFill>
                <a:latin typeface="+mj-lt"/>
                <a:ea typeface="Kozuka Gothic Pr6N EL" panose="020B0200000000000000" pitchFamily="34" charset="-128"/>
              </a:rPr>
              <a:t>Text your main idea here. </a:t>
            </a:r>
            <a:endParaRPr lang="zh-CN" altLang="en-US" sz="1600" dirty="0" smtClean="0">
              <a:solidFill>
                <a:schemeClr val="tx1">
                  <a:lumMod val="85000"/>
                  <a:lumOff val="15000"/>
                </a:schemeClr>
              </a:solidFill>
              <a:latin typeface="+mj-lt"/>
              <a:ea typeface="Kozuka Gothic Pr6N EL" panose="020B0200000000000000" pitchFamily="34" charset="-128"/>
            </a:endParaRPr>
          </a:p>
        </p:txBody>
      </p:sp>
      <p:sp>
        <p:nvSpPr>
          <p:cNvPr id="19" name="文本框 18"/>
          <p:cNvSpPr txBox="1"/>
          <p:nvPr/>
        </p:nvSpPr>
        <p:spPr>
          <a:xfrm>
            <a:off x="7331748" y="5387216"/>
            <a:ext cx="440886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chemeClr val="tx1">
                    <a:lumMod val="85000"/>
                    <a:lumOff val="15000"/>
                  </a:schemeClr>
                </a:solidFill>
                <a:latin typeface="+mj-lt"/>
                <a:ea typeface="Kozuka Gothic Pr6N EL" panose="020B0200000000000000" pitchFamily="34" charset="-128"/>
              </a:rPr>
              <a:t>Text your main idea here. Text your main idea </a:t>
            </a:r>
            <a:endParaRPr lang="en-US" altLang="zh-CN" sz="1600" dirty="0" smtClean="0">
              <a:solidFill>
                <a:schemeClr val="tx1">
                  <a:lumMod val="85000"/>
                  <a:lumOff val="15000"/>
                </a:schemeClr>
              </a:solidFill>
              <a:latin typeface="+mj-lt"/>
              <a:ea typeface="Kozuka Gothic Pr6N EL" panose="020B0200000000000000" pitchFamily="34" charset="-128"/>
            </a:endParaRPr>
          </a:p>
          <a:p>
            <a:pPr algn="ctr"/>
            <a:r>
              <a:rPr lang="en-US" altLang="zh-CN" sz="1600" dirty="0" smtClean="0">
                <a:solidFill>
                  <a:schemeClr val="tx1">
                    <a:lumMod val="85000"/>
                    <a:lumOff val="15000"/>
                  </a:schemeClr>
                </a:solidFill>
                <a:latin typeface="+mj-lt"/>
                <a:ea typeface="Kozuka Gothic Pr6N EL" panose="020B0200000000000000" pitchFamily="34" charset="-128"/>
              </a:rPr>
              <a:t>Text your main idea here. </a:t>
            </a:r>
            <a:endParaRPr lang="zh-CN" altLang="en-US" sz="1600" dirty="0" smtClean="0">
              <a:solidFill>
                <a:schemeClr val="tx1">
                  <a:lumMod val="85000"/>
                  <a:lumOff val="15000"/>
                </a:schemeClr>
              </a:solidFill>
              <a:latin typeface="+mj-lt"/>
              <a:ea typeface="Kozuka Gothic Pr6N EL" panose="020B0200000000000000" pitchFamily="34" charset="-128"/>
            </a:endParaRPr>
          </a:p>
        </p:txBody>
      </p:sp>
      <p:sp>
        <p:nvSpPr>
          <p:cNvPr id="20" name="矩形 19"/>
          <p:cNvSpPr/>
          <p:nvPr/>
        </p:nvSpPr>
        <p:spPr>
          <a:xfrm>
            <a:off x="537084" y="1951074"/>
            <a:ext cx="2253145" cy="4174770"/>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endParaRPr>
          </a:p>
        </p:txBody>
      </p:sp>
      <p:sp>
        <p:nvSpPr>
          <p:cNvPr id="24" name="矩形 23"/>
          <p:cNvSpPr/>
          <p:nvPr/>
        </p:nvSpPr>
        <p:spPr>
          <a:xfrm>
            <a:off x="7446803" y="4211872"/>
            <a:ext cx="4227358" cy="1928950"/>
          </a:xfrm>
          <a:prstGeom prst="rect">
            <a:avLst/>
          </a:prstGeom>
          <a:noFill/>
          <a:ln>
            <a:solidFill>
              <a:srgbClr val="EAB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endParaRPr>
          </a:p>
        </p:txBody>
      </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l="28294"/>
          <a:stretch>
            <a:fillRect/>
          </a:stretch>
        </p:blipFill>
        <p:spPr>
          <a:xfrm>
            <a:off x="5453793" y="1951074"/>
            <a:ext cx="2002879" cy="4189748"/>
          </a:xfrm>
          <a:prstGeom prst="rect">
            <a:avLst/>
          </a:prstGeom>
        </p:spPr>
      </p:pic>
      <p:sp>
        <p:nvSpPr>
          <p:cNvPr id="28" name="TextBox 15"/>
          <p:cNvSpPr txBox="1"/>
          <p:nvPr/>
        </p:nvSpPr>
        <p:spPr>
          <a:xfrm>
            <a:off x="403760" y="2842410"/>
            <a:ext cx="2355068" cy="11695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a:t>
            </a:r>
            <a:r>
              <a:rPr lang="en-US" altLang="zh-CN" sz="1400" i="1" dirty="0" smtClean="0">
                <a:solidFill>
                  <a:schemeClr val="bg1"/>
                </a:solidFill>
              </a:rPr>
              <a:t>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smtClean="0">
                <a:solidFill>
                  <a:schemeClr val="bg1"/>
                </a:solidFill>
              </a:rPr>
              <a:t>Your</a:t>
            </a:r>
            <a:endParaRPr lang="en-US" altLang="zh-CN" sz="1400" i="1" dirty="0" smtClean="0">
              <a:solidFill>
                <a:schemeClr val="bg1"/>
              </a:solidFill>
            </a:endParaRPr>
          </a:p>
          <a:p>
            <a:pPr algn="ctr"/>
            <a:r>
              <a:rPr lang="en-US" altLang="zh-CN" sz="1400" i="1" dirty="0" smtClean="0">
                <a:solidFill>
                  <a:schemeClr val="bg1"/>
                </a:solidFill>
              </a:rPr>
              <a:t>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a:t>
            </a:r>
            <a:r>
              <a:rPr lang="en-US" altLang="zh-CN" sz="1400" i="1" dirty="0" smtClean="0">
                <a:solidFill>
                  <a:schemeClr val="bg1"/>
                </a:solidFill>
              </a:rPr>
              <a:t>here</a:t>
            </a:r>
            <a:endParaRPr lang="en-US" altLang="zh-CN" sz="1400" i="1" dirty="0" smtClean="0">
              <a:solidFill>
                <a:schemeClr val="bg1"/>
              </a:solidFill>
            </a:endParaRPr>
          </a:p>
        </p:txBody>
      </p:sp>
      <p:sp>
        <p:nvSpPr>
          <p:cNvPr id="29" name="TextBox 3"/>
          <p:cNvSpPr txBox="1"/>
          <p:nvPr/>
        </p:nvSpPr>
        <p:spPr>
          <a:xfrm>
            <a:off x="195078" y="2429047"/>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30" name="TextBox 15"/>
          <p:cNvSpPr txBox="1"/>
          <p:nvPr/>
        </p:nvSpPr>
        <p:spPr>
          <a:xfrm>
            <a:off x="403760" y="4303569"/>
            <a:ext cx="2355068" cy="11695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a:t>
            </a:r>
            <a:r>
              <a:rPr lang="en-US" altLang="zh-CN" sz="1400" i="1" dirty="0" smtClean="0">
                <a:solidFill>
                  <a:schemeClr val="bg1"/>
                </a:solidFill>
              </a:rPr>
              <a:t>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smtClean="0">
                <a:solidFill>
                  <a:schemeClr val="bg1"/>
                </a:solidFill>
              </a:rPr>
              <a:t>Your</a:t>
            </a:r>
            <a:endParaRPr lang="en-US" altLang="zh-CN" sz="1400" i="1" dirty="0" smtClean="0">
              <a:solidFill>
                <a:schemeClr val="bg1"/>
              </a:solidFill>
            </a:endParaRPr>
          </a:p>
          <a:p>
            <a:pPr algn="ctr"/>
            <a:r>
              <a:rPr lang="en-US" altLang="zh-CN" sz="1400" i="1" dirty="0" smtClean="0">
                <a:solidFill>
                  <a:schemeClr val="bg1"/>
                </a:solidFill>
              </a:rPr>
              <a:t>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a:t>
            </a:r>
            <a:r>
              <a:rPr lang="en-US" altLang="zh-CN" sz="1400" i="1" dirty="0" smtClean="0">
                <a:solidFill>
                  <a:schemeClr val="bg1"/>
                </a:solidFill>
              </a:rPr>
              <a:t>here</a:t>
            </a:r>
            <a:endParaRPr lang="en-US" altLang="zh-CN" sz="1400" i="1" dirty="0" smtClean="0">
              <a:solidFill>
                <a:schemeClr val="bg1"/>
              </a:solidFill>
            </a:endParaRPr>
          </a:p>
        </p:txBody>
      </p:sp>
      <p:sp>
        <p:nvSpPr>
          <p:cNvPr id="31" name="TextBox 3"/>
          <p:cNvSpPr txBox="1"/>
          <p:nvPr/>
        </p:nvSpPr>
        <p:spPr>
          <a:xfrm>
            <a:off x="4919457" y="557048"/>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32" name="矩形 31"/>
          <p:cNvSpPr/>
          <p:nvPr/>
        </p:nvSpPr>
        <p:spPr>
          <a:xfrm>
            <a:off x="1155700" y="1157378"/>
            <a:ext cx="98806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rPr>
              <a:t>Add your text here Add your text here Add your text here Add your text here Add your text here Your text here Add your text here Add your text here Add your text here Add your text here</a:t>
            </a:r>
            <a:endParaRPr lang="en-US" altLang="zh-CN" i="1"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lum bright="-1000" contrast="10000"/>
            <a:extLst>
              <a:ext uri="{28A0092B-C50C-407E-A947-70E740481C1C}">
                <a14:useLocalDpi xmlns:a14="http://schemas.microsoft.com/office/drawing/2010/main" val="0"/>
              </a:ext>
            </a:extLst>
          </a:blip>
          <a:srcRect l="22875" t="27668" r="19731" b="7814"/>
          <a:stretch>
            <a:fillRect/>
          </a:stretch>
        </p:blipFill>
        <p:spPr>
          <a:xfrm>
            <a:off x="-424544" y="-1469571"/>
            <a:ext cx="13226143" cy="9911822"/>
          </a:xfrm>
          <a:prstGeom prst="rect">
            <a:avLst/>
          </a:prstGeom>
        </p:spPr>
      </p:pic>
      <p:sp>
        <p:nvSpPr>
          <p:cNvPr id="14" name="矩形 13"/>
          <p:cNvSpPr/>
          <p:nvPr/>
        </p:nvSpPr>
        <p:spPr>
          <a:xfrm>
            <a:off x="36100" y="-1467293"/>
            <a:ext cx="12340198" cy="9101469"/>
          </a:xfrm>
          <a:prstGeom prst="rect">
            <a:avLst/>
          </a:prstGeom>
          <a:solidFill>
            <a:srgbClr val="0077D0">
              <a:alpha val="36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6760" y="99543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6122" y="5305948"/>
            <a:ext cx="3804164" cy="369332"/>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4210626" y="1500042"/>
            <a:ext cx="4794142" cy="1569660"/>
          </a:xfrm>
          <a:prstGeom prst="rect">
            <a:avLst/>
          </a:prstGeom>
          <a:noFill/>
        </p:spPr>
        <p:txBody>
          <a:bodyPr wrap="square" rtlCol="0">
            <a:spAutoFit/>
          </a:bodyPr>
          <a:lstStyle/>
          <a:p>
            <a:r>
              <a:rPr lang="en-US" altLang="zh-CN" sz="9600" i="1" spc="600" dirty="0" smtClean="0">
                <a:solidFill>
                  <a:schemeClr val="bg1"/>
                </a:solidFill>
                <a:latin typeface="Adobe 繁黑體 Std B" panose="020B0700000000000000" pitchFamily="34" charset="-128"/>
                <a:ea typeface="Adobe 繁黑體 Std B" panose="020B0700000000000000" pitchFamily="34" charset="-128"/>
              </a:rPr>
              <a:t>2018</a:t>
            </a:r>
            <a:endParaRPr lang="zh-CN" altLang="en-US" sz="9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4122216" y="281069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THANK YOU</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4122216" y="3798549"/>
            <a:ext cx="7467272" cy="830997"/>
          </a:xfrm>
          <a:prstGeom prst="rect">
            <a:avLst/>
          </a:prstGeom>
          <a:noFill/>
        </p:spPr>
        <p:txBody>
          <a:bodyPr wrap="square" rtlCol="0">
            <a:spAutoFit/>
          </a:bodyPr>
          <a:lstStyle/>
          <a:p>
            <a:r>
              <a:rPr lang="en-US" altLang="zh-CN" sz="4800" i="1" dirty="0" smtClean="0">
                <a:solidFill>
                  <a:schemeClr val="bg1"/>
                </a:solidFill>
                <a:latin typeface="Adobe 繁黑體 Std B" panose="020B0700000000000000" pitchFamily="34" charset="-128"/>
                <a:ea typeface="Adobe 繁黑體 Std B" panose="020B0700000000000000" pitchFamily="34" charset="-128"/>
              </a:rPr>
              <a:t>FOR YOUR LISTENING</a:t>
            </a:r>
            <a:endParaRPr lang="zh-CN" altLang="en-US" sz="4800" i="1" dirty="0">
              <a:solidFill>
                <a:schemeClr val="bg1"/>
              </a:solidFill>
              <a:latin typeface="Adobe 繁黑體 Std B" panose="020B0700000000000000" pitchFamily="34" charset="-128"/>
              <a:ea typeface="Adobe 繁黑體 Std B" panose="020B0700000000000000" pitchFamily="34" charset="-128"/>
            </a:endParaRPr>
          </a:p>
        </p:txBody>
      </p:sp>
      <p:sp>
        <p:nvSpPr>
          <p:cNvPr id="9" name="矩形 8"/>
          <p:cNvSpPr/>
          <p:nvPr/>
        </p:nvSpPr>
        <p:spPr>
          <a:xfrm>
            <a:off x="9732792" y="105116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32792" y="119397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732792" y="133148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46760" y="5305948"/>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BEBA8EAE-BF5A-486C-A8C5-ECC9F3942E4B}">
                <a14:imgProps xmlns:a14="http://schemas.microsoft.com/office/drawing/2010/main">
                  <a14:imgLayer r:embed="rId2">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3" name="TextBox 3"/>
          <p:cNvSpPr txBox="1"/>
          <p:nvPr/>
        </p:nvSpPr>
        <p:spPr>
          <a:xfrm>
            <a:off x="6787256" y="701273"/>
            <a:ext cx="3235371" cy="1107996"/>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just" defTabSz="914400" fontAlgn="auto">
              <a:spcBef>
                <a:spcPts val="0"/>
              </a:spcBef>
              <a:spcAft>
                <a:spcPts val="0"/>
              </a:spcAft>
              <a:buClrTx/>
              <a:buSzTx/>
              <a:buFontTx/>
              <a:buNone/>
              <a:defRPr/>
            </a:pPr>
            <a:r>
              <a:rPr kumimoji="0" lang="en-US" altLang="zh-CN" sz="6600" i="1" kern="1200" cap="none" normalizeH="0" baseline="0" noProof="0" dirty="0">
                <a:solidFill>
                  <a:schemeClr val="tx1">
                    <a:lumMod val="75000"/>
                    <a:lumOff val="25000"/>
                  </a:schemeClr>
                </a:solidFill>
                <a:effectLst>
                  <a:outerShdw blurRad="38100" dist="38100" dir="2700000" algn="tl">
                    <a:srgbClr val="000000">
                      <a:alpha val="43137"/>
                    </a:srgbClr>
                  </a:outerShdw>
                </a:effectLst>
                <a:latin typeface="Adobe 繁黑體 Std B" panose="020B0700000000000000" pitchFamily="34" charset="-128"/>
                <a:ea typeface="Adobe 繁黑體 Std B" panose="020B0700000000000000" pitchFamily="34" charset="-128"/>
              </a:rPr>
              <a:t>C</a:t>
            </a:r>
            <a:r>
              <a:rPr kumimoji="0" lang="en-US" altLang="zh-CN" sz="54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rPr>
              <a:t>ontents</a:t>
            </a:r>
            <a:endParaRPr kumimoji="0" lang="zh-CN" altLang="en-US" sz="54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4" name="TextBox 5"/>
          <p:cNvSpPr txBox="1"/>
          <p:nvPr/>
        </p:nvSpPr>
        <p:spPr>
          <a:xfrm>
            <a:off x="5256156" y="3002668"/>
            <a:ext cx="2558261" cy="646331"/>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en-US" altLang="zh-CN" i="1" dirty="0" smtClean="0">
              <a:solidFill>
                <a:schemeClr val="tx1">
                  <a:lumMod val="75000"/>
                  <a:lumOff val="25000"/>
                </a:schemeClr>
              </a:solidFill>
              <a:latin typeface="+mj-lt"/>
              <a:ea typeface="Kozuka Gothic Pr6N EL" panose="020B0200000000000000" pitchFamily="34" charset="-128"/>
            </a:endParaRPr>
          </a:p>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zh-CN" altLang="en-US" i="1" dirty="0">
              <a:solidFill>
                <a:schemeClr val="tx1">
                  <a:lumMod val="75000"/>
                  <a:lumOff val="25000"/>
                </a:schemeClr>
              </a:solidFill>
              <a:latin typeface="+mj-lt"/>
              <a:ea typeface="微软雅黑 Light" panose="020B0502040204020203" pitchFamily="34" charset="-122"/>
            </a:endParaRPr>
          </a:p>
        </p:txBody>
      </p:sp>
      <p:sp>
        <p:nvSpPr>
          <p:cNvPr id="6" name="TextBox 3"/>
          <p:cNvSpPr txBox="1"/>
          <p:nvPr/>
        </p:nvSpPr>
        <p:spPr>
          <a:xfrm>
            <a:off x="5652482" y="2725669"/>
            <a:ext cx="1634548"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spcBef>
                <a:spcPts val="0"/>
              </a:spcBef>
              <a:spcAft>
                <a:spcPts val="0"/>
              </a:spcAft>
              <a:buClrTx/>
              <a:buSzTx/>
              <a:buFontTx/>
              <a:buNone/>
              <a:defRPr/>
            </a:pPr>
            <a:r>
              <a:rPr kumimoji="0" lang="en-US" altLang="zh-CN" sz="2400" i="1" kern="1200" cap="none" normalizeH="0" baseline="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Part</a:t>
            </a:r>
            <a:r>
              <a:rPr kumimoji="0" lang="en-US" altLang="zh-CN" sz="2400" i="1" kern="1200" cap="none" normalizeH="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 One</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8" name="TextBox 5"/>
          <p:cNvSpPr txBox="1"/>
          <p:nvPr/>
        </p:nvSpPr>
        <p:spPr>
          <a:xfrm>
            <a:off x="8644782" y="3002668"/>
            <a:ext cx="2558261" cy="646331"/>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en-US" altLang="zh-CN" i="1" dirty="0" smtClean="0">
              <a:solidFill>
                <a:schemeClr val="tx1">
                  <a:lumMod val="75000"/>
                  <a:lumOff val="25000"/>
                </a:schemeClr>
              </a:solidFill>
              <a:latin typeface="+mj-lt"/>
              <a:ea typeface="Kozuka Gothic Pr6N EL" panose="020B0200000000000000" pitchFamily="34" charset="-128"/>
            </a:endParaRPr>
          </a:p>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zh-CN" altLang="en-US" i="1" dirty="0">
              <a:solidFill>
                <a:schemeClr val="tx1">
                  <a:lumMod val="75000"/>
                  <a:lumOff val="25000"/>
                </a:schemeClr>
              </a:solidFill>
              <a:latin typeface="+mj-lt"/>
              <a:ea typeface="微软雅黑 Light" panose="020B0502040204020203" pitchFamily="34" charset="-122"/>
            </a:endParaRPr>
          </a:p>
        </p:txBody>
      </p:sp>
      <p:sp>
        <p:nvSpPr>
          <p:cNvPr id="10" name="TextBox 3"/>
          <p:cNvSpPr txBox="1"/>
          <p:nvPr/>
        </p:nvSpPr>
        <p:spPr>
          <a:xfrm>
            <a:off x="9041108" y="2725669"/>
            <a:ext cx="1634548"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spcBef>
                <a:spcPts val="0"/>
              </a:spcBef>
              <a:spcAft>
                <a:spcPts val="0"/>
              </a:spcAft>
              <a:buClrTx/>
              <a:buSzTx/>
              <a:buFontTx/>
              <a:buNone/>
              <a:defRPr/>
            </a:pPr>
            <a:r>
              <a:rPr kumimoji="0" lang="en-US" altLang="zh-CN" sz="2400" i="1" kern="1200" cap="none" normalizeH="0" baseline="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Part</a:t>
            </a:r>
            <a:r>
              <a:rPr kumimoji="0" lang="en-US" altLang="zh-CN" sz="2400" i="1" kern="1200" cap="none" normalizeH="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 Two</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12" name="TextBox 5"/>
          <p:cNvSpPr txBox="1"/>
          <p:nvPr/>
        </p:nvSpPr>
        <p:spPr>
          <a:xfrm>
            <a:off x="5256156" y="5093302"/>
            <a:ext cx="2558261" cy="646331"/>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en-US" altLang="zh-CN" i="1" dirty="0" smtClean="0">
              <a:solidFill>
                <a:schemeClr val="tx1">
                  <a:lumMod val="75000"/>
                  <a:lumOff val="25000"/>
                </a:schemeClr>
              </a:solidFill>
              <a:latin typeface="+mj-lt"/>
              <a:ea typeface="Kozuka Gothic Pr6N EL" panose="020B0200000000000000" pitchFamily="34" charset="-128"/>
            </a:endParaRPr>
          </a:p>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zh-CN" altLang="en-US" i="1" dirty="0">
              <a:solidFill>
                <a:schemeClr val="tx1">
                  <a:lumMod val="75000"/>
                  <a:lumOff val="25000"/>
                </a:schemeClr>
              </a:solidFill>
              <a:latin typeface="+mj-lt"/>
              <a:ea typeface="微软雅黑 Light" panose="020B0502040204020203" pitchFamily="34" charset="-122"/>
            </a:endParaRPr>
          </a:p>
        </p:txBody>
      </p:sp>
      <p:sp>
        <p:nvSpPr>
          <p:cNvPr id="14" name="TextBox 3"/>
          <p:cNvSpPr txBox="1"/>
          <p:nvPr/>
        </p:nvSpPr>
        <p:spPr>
          <a:xfrm>
            <a:off x="5652482" y="4816303"/>
            <a:ext cx="1634548"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spcBef>
                <a:spcPts val="0"/>
              </a:spcBef>
              <a:spcAft>
                <a:spcPts val="0"/>
              </a:spcAft>
              <a:buClrTx/>
              <a:buSzTx/>
              <a:buFontTx/>
              <a:buNone/>
              <a:defRPr/>
            </a:pPr>
            <a:r>
              <a:rPr kumimoji="0" lang="en-US" altLang="zh-CN" sz="2400" i="1" kern="1200" cap="none" normalizeH="0" baseline="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Part</a:t>
            </a:r>
            <a:r>
              <a:rPr kumimoji="0" lang="en-US" altLang="zh-CN" sz="2400" i="1" kern="1200" cap="none" normalizeH="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 Three</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16" name="TextBox 5"/>
          <p:cNvSpPr txBox="1"/>
          <p:nvPr/>
        </p:nvSpPr>
        <p:spPr>
          <a:xfrm>
            <a:off x="8644782" y="5093302"/>
            <a:ext cx="2558261" cy="646331"/>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en-US" altLang="zh-CN" i="1" dirty="0" smtClean="0">
              <a:solidFill>
                <a:schemeClr val="tx1">
                  <a:lumMod val="75000"/>
                  <a:lumOff val="25000"/>
                </a:schemeClr>
              </a:solidFill>
              <a:latin typeface="+mj-lt"/>
              <a:ea typeface="Kozuka Gothic Pr6N EL" panose="020B0200000000000000" pitchFamily="34" charset="-128"/>
            </a:endParaRPr>
          </a:p>
          <a:p>
            <a:pPr algn="ctr"/>
            <a:r>
              <a:rPr lang="en-US" altLang="zh-CN" i="1" dirty="0">
                <a:solidFill>
                  <a:schemeClr val="tx1">
                    <a:lumMod val="75000"/>
                    <a:lumOff val="25000"/>
                  </a:schemeClr>
                </a:solidFill>
                <a:latin typeface="+mj-lt"/>
                <a:ea typeface="Kozuka Gothic Pr6N EL" panose="020B0200000000000000" pitchFamily="34" charset="-128"/>
              </a:rPr>
              <a:t>Text your main idea </a:t>
            </a:r>
            <a:r>
              <a:rPr lang="en-US" altLang="zh-CN" i="1" dirty="0" smtClean="0">
                <a:solidFill>
                  <a:schemeClr val="tx1">
                    <a:lumMod val="75000"/>
                    <a:lumOff val="25000"/>
                  </a:schemeClr>
                </a:solidFill>
                <a:latin typeface="+mj-lt"/>
                <a:ea typeface="Kozuka Gothic Pr6N EL" panose="020B0200000000000000" pitchFamily="34" charset="-128"/>
              </a:rPr>
              <a:t>here</a:t>
            </a:r>
            <a:endParaRPr lang="zh-CN" altLang="en-US" i="1" dirty="0">
              <a:solidFill>
                <a:schemeClr val="tx1">
                  <a:lumMod val="75000"/>
                  <a:lumOff val="25000"/>
                </a:schemeClr>
              </a:solidFill>
              <a:latin typeface="+mj-lt"/>
              <a:ea typeface="微软雅黑 Light" panose="020B0502040204020203" pitchFamily="34" charset="-122"/>
            </a:endParaRPr>
          </a:p>
        </p:txBody>
      </p:sp>
      <p:sp>
        <p:nvSpPr>
          <p:cNvPr id="18" name="TextBox 3"/>
          <p:cNvSpPr txBox="1"/>
          <p:nvPr/>
        </p:nvSpPr>
        <p:spPr>
          <a:xfrm>
            <a:off x="9041108" y="4816303"/>
            <a:ext cx="1634548"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spcBef>
                <a:spcPts val="0"/>
              </a:spcBef>
              <a:spcAft>
                <a:spcPts val="0"/>
              </a:spcAft>
              <a:buClrTx/>
              <a:buSzTx/>
              <a:buFontTx/>
              <a:buNone/>
              <a:defRPr/>
            </a:pPr>
            <a:r>
              <a:rPr kumimoji="0" lang="en-US" altLang="zh-CN" sz="2400" i="1" kern="1200" cap="none" normalizeH="0" baseline="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Part</a:t>
            </a:r>
            <a:r>
              <a:rPr kumimoji="0" lang="en-US" altLang="zh-CN" sz="2400" i="1" kern="1200" cap="none" normalizeH="0" noProof="0" dirty="0" smtClean="0">
                <a:solidFill>
                  <a:schemeClr val="tx1">
                    <a:lumMod val="75000"/>
                    <a:lumOff val="25000"/>
                  </a:schemeClr>
                </a:solidFill>
                <a:latin typeface="Adobe 繁黑體 Std B" panose="020B0700000000000000" pitchFamily="34" charset="-128"/>
                <a:ea typeface="Adobe 繁黑體 Std B" panose="020B0700000000000000" pitchFamily="34" charset="-128"/>
              </a:rPr>
              <a:t> Four</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43538" t="26245" r="30614" b="34983"/>
          <a:stretch>
            <a:fillRect/>
          </a:stretch>
        </p:blipFill>
        <p:spPr>
          <a:xfrm>
            <a:off x="9423407" y="1861416"/>
            <a:ext cx="869950" cy="869950"/>
          </a:xfrm>
          <a:prstGeom prst="rect">
            <a:avLst/>
          </a:prstGeom>
        </p:spPr>
      </p:pic>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6667" b="16667"/>
          <a:stretch>
            <a:fillRect/>
          </a:stretch>
        </p:blipFill>
        <p:spPr>
          <a:xfrm>
            <a:off x="6072078" y="3925998"/>
            <a:ext cx="872602" cy="872602"/>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7839" t="7129" r="7233" b="14908"/>
          <a:stretch>
            <a:fillRect/>
          </a:stretch>
        </p:blipFill>
        <p:spPr>
          <a:xfrm flipV="1">
            <a:off x="9423407" y="3972448"/>
            <a:ext cx="869950" cy="869950"/>
          </a:xfrm>
          <a:prstGeom prst="rect">
            <a:avLst/>
          </a:prstGeom>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29818" t="15926" r="22563" b="36667"/>
          <a:stretch>
            <a:fillRect/>
          </a:stretch>
        </p:blipFill>
        <p:spPr>
          <a:xfrm>
            <a:off x="6067772" y="1855784"/>
            <a:ext cx="881214" cy="88121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lum bright="-1000"/>
            <a:extLst>
              <a:ext uri="{28A0092B-C50C-407E-A947-70E740481C1C}">
                <a14:useLocalDpi xmlns:a14="http://schemas.microsoft.com/office/drawing/2010/main" val="0"/>
              </a:ext>
            </a:extLst>
          </a:blip>
          <a:srcRect l="2189" t="5846" r="1251" b="7814"/>
          <a:stretch>
            <a:fillRect/>
          </a:stretch>
        </p:blipFill>
        <p:spPr>
          <a:xfrm>
            <a:off x="-255181" y="-2107975"/>
            <a:ext cx="17327378" cy="10329024"/>
          </a:xfrm>
          <a:prstGeom prst="rect">
            <a:avLst/>
          </a:prstGeom>
        </p:spPr>
      </p:pic>
      <p:sp>
        <p:nvSpPr>
          <p:cNvPr id="13" name="矩形 12"/>
          <p:cNvSpPr/>
          <p:nvPr/>
        </p:nvSpPr>
        <p:spPr>
          <a:xfrm>
            <a:off x="3636335" y="525988"/>
            <a:ext cx="9824483" cy="7023128"/>
          </a:xfrm>
          <a:prstGeom prst="rect">
            <a:avLst/>
          </a:prstGeom>
          <a:solidFill>
            <a:srgbClr val="0077D0">
              <a:alpha val="47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6760" y="99543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6122" y="5305948"/>
            <a:ext cx="3299983" cy="311451"/>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4210626" y="1743384"/>
            <a:ext cx="4794142" cy="1107996"/>
          </a:xfrm>
          <a:prstGeom prst="rect">
            <a:avLst/>
          </a:prstGeom>
          <a:noFill/>
        </p:spPr>
        <p:txBody>
          <a:bodyPr wrap="square" rtlCol="0">
            <a:spAutoFit/>
          </a:bodyPr>
          <a:lstStyle/>
          <a:p>
            <a:r>
              <a:rPr lang="en-US" altLang="zh-CN" sz="6600" i="1" spc="600" dirty="0" smtClean="0">
                <a:solidFill>
                  <a:schemeClr val="bg1"/>
                </a:solidFill>
                <a:latin typeface="Adobe 繁黑體 Std B" panose="020B0700000000000000" pitchFamily="34" charset="-128"/>
                <a:ea typeface="Adobe 繁黑體 Std B" panose="020B0700000000000000" pitchFamily="34" charset="-128"/>
              </a:rPr>
              <a:t>PART ONE</a:t>
            </a:r>
            <a:endParaRPr lang="zh-CN" altLang="en-US" sz="6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4122216" y="281069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TITLE HERE</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4122216" y="3822081"/>
            <a:ext cx="5496986" cy="646331"/>
          </a:xfrm>
          <a:prstGeom prst="rect">
            <a:avLst/>
          </a:prstGeom>
          <a:noFill/>
        </p:spPr>
        <p:txBody>
          <a:bodyPr wrap="square" rtlCol="0">
            <a:spAutoFit/>
          </a:bodyPr>
          <a:lstStyle/>
          <a:p>
            <a:r>
              <a:rPr lang="en-US" altLang="zh-CN" sz="3600" i="1" dirty="0">
                <a:solidFill>
                  <a:schemeClr val="bg1"/>
                </a:solidFill>
              </a:rPr>
              <a:t>ADD YOUR IDEAR HERE</a:t>
            </a:r>
            <a:endParaRPr lang="zh-CN" altLang="en-US" sz="3600" i="1" dirty="0">
              <a:solidFill>
                <a:schemeClr val="bg1"/>
              </a:solidFill>
            </a:endParaRPr>
          </a:p>
        </p:txBody>
      </p:sp>
      <p:sp>
        <p:nvSpPr>
          <p:cNvPr id="9" name="矩形 8"/>
          <p:cNvSpPr/>
          <p:nvPr/>
        </p:nvSpPr>
        <p:spPr>
          <a:xfrm>
            <a:off x="8687759" y="105116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7759" y="119397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87759" y="133148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46760" y="5305948"/>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lum bright="-1000" contrast="10000"/>
            <a:extLst>
              <a:ext uri="{28A0092B-C50C-407E-A947-70E740481C1C}">
                <a14:useLocalDpi xmlns:a14="http://schemas.microsoft.com/office/drawing/2010/main" val="0"/>
              </a:ext>
            </a:extLst>
          </a:blip>
          <a:srcRect l="24625" t="77929" r="22222" b="18057"/>
          <a:stretch>
            <a:fillRect/>
          </a:stretch>
        </p:blipFill>
        <p:spPr>
          <a:xfrm>
            <a:off x="-21265" y="6251944"/>
            <a:ext cx="12248708" cy="616689"/>
          </a:xfrm>
          <a:prstGeom prst="rect">
            <a:avLst/>
          </a:prstGeom>
        </p:spPr>
      </p:pic>
      <p:sp>
        <p:nvSpPr>
          <p:cNvPr id="3" name="TextBox 3"/>
          <p:cNvSpPr txBox="1"/>
          <p:nvPr/>
        </p:nvSpPr>
        <p:spPr>
          <a:xfrm>
            <a:off x="4919457" y="875861"/>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4" name="矩形 3"/>
          <p:cNvSpPr/>
          <p:nvPr/>
        </p:nvSpPr>
        <p:spPr>
          <a:xfrm>
            <a:off x="1155700" y="1423026"/>
            <a:ext cx="98806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rPr>
              <a:t>Add your text here Add your text here Add your text here Add your text here Add your text here Your text here Add your text here Add your text here Add your text here Add your text here</a:t>
            </a:r>
            <a:endParaRPr lang="en-US" altLang="zh-CN" i="1" dirty="0">
              <a:solidFill>
                <a:schemeClr val="tx1">
                  <a:lumMod val="75000"/>
                  <a:lumOff val="25000"/>
                </a:schemeClr>
              </a:solidFill>
            </a:endParaRPr>
          </a:p>
        </p:txBody>
      </p:sp>
      <p:sp>
        <p:nvSpPr>
          <p:cNvPr id="5" name="TextBox 15"/>
          <p:cNvSpPr txBox="1"/>
          <p:nvPr/>
        </p:nvSpPr>
        <p:spPr>
          <a:xfrm>
            <a:off x="1559420" y="4375309"/>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75000"/>
                    <a:lumOff val="25000"/>
                  </a:schemeClr>
                </a:solidFill>
              </a:rPr>
              <a:t>Your </a:t>
            </a:r>
            <a:r>
              <a:rPr lang="en-US" altLang="zh-CN" sz="1400" i="1" dirty="0">
                <a:solidFill>
                  <a:schemeClr val="tx1">
                    <a:lumMod val="75000"/>
                    <a:lumOff val="25000"/>
                  </a:schemeClr>
                </a:solidFill>
              </a:rPr>
              <a:t>text here </a:t>
            </a:r>
            <a:r>
              <a:rPr lang="en-US" altLang="zh-CN" sz="1400" i="1" dirty="0" smtClean="0">
                <a:solidFill>
                  <a:schemeClr val="tx1">
                    <a:lumMod val="75000"/>
                    <a:lumOff val="25000"/>
                  </a:schemeClr>
                </a:solidFill>
              </a:rPr>
              <a:t>Add your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Your text here </a:t>
            </a:r>
            <a:r>
              <a:rPr lang="en-US" altLang="zh-CN" sz="1400" i="1" dirty="0">
                <a:solidFill>
                  <a:schemeClr val="tx1">
                    <a:lumMod val="75000"/>
                    <a:lumOff val="25000"/>
                  </a:schemeClr>
                </a:solidFill>
              </a:rPr>
              <a:t>Y</a:t>
            </a:r>
            <a:r>
              <a:rPr lang="en-US" altLang="zh-CN" sz="1400" i="1" dirty="0" smtClean="0">
                <a:solidFill>
                  <a:schemeClr val="tx1">
                    <a:lumMod val="75000"/>
                    <a:lumOff val="25000"/>
                  </a:schemeClr>
                </a:solidFill>
              </a:rPr>
              <a:t>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Add your text here</a:t>
            </a:r>
            <a:endParaRPr lang="en-US" altLang="zh-CN" sz="1400" i="1" dirty="0" smtClean="0">
              <a:solidFill>
                <a:schemeClr val="tx1">
                  <a:lumMod val="75000"/>
                  <a:lumOff val="25000"/>
                </a:schemeClr>
              </a:solidFill>
            </a:endParaRPr>
          </a:p>
        </p:txBody>
      </p:sp>
      <p:sp>
        <p:nvSpPr>
          <p:cNvPr id="6" name="TextBox 24"/>
          <p:cNvSpPr txBox="1"/>
          <p:nvPr/>
        </p:nvSpPr>
        <p:spPr>
          <a:xfrm>
            <a:off x="4548145" y="4375309"/>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75000"/>
                    <a:lumOff val="25000"/>
                  </a:schemeClr>
                </a:solidFill>
              </a:rPr>
              <a:t>Your </a:t>
            </a:r>
            <a:r>
              <a:rPr lang="en-US" altLang="zh-CN" sz="1400" i="1" dirty="0">
                <a:solidFill>
                  <a:schemeClr val="tx1">
                    <a:lumMod val="75000"/>
                    <a:lumOff val="25000"/>
                  </a:schemeClr>
                </a:solidFill>
              </a:rPr>
              <a:t>text here </a:t>
            </a:r>
            <a:r>
              <a:rPr lang="en-US" altLang="zh-CN" sz="1400" i="1" dirty="0" smtClean="0">
                <a:solidFill>
                  <a:schemeClr val="tx1">
                    <a:lumMod val="75000"/>
                    <a:lumOff val="25000"/>
                  </a:schemeClr>
                </a:solidFill>
              </a:rPr>
              <a:t>Add your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Your text here </a:t>
            </a:r>
            <a:r>
              <a:rPr lang="en-US" altLang="zh-CN" sz="1400" i="1" dirty="0">
                <a:solidFill>
                  <a:schemeClr val="tx1">
                    <a:lumMod val="75000"/>
                    <a:lumOff val="25000"/>
                  </a:schemeClr>
                </a:solidFill>
              </a:rPr>
              <a:t>Y</a:t>
            </a:r>
            <a:r>
              <a:rPr lang="en-US" altLang="zh-CN" sz="1400" i="1" dirty="0" smtClean="0">
                <a:solidFill>
                  <a:schemeClr val="tx1">
                    <a:lumMod val="75000"/>
                    <a:lumOff val="25000"/>
                  </a:schemeClr>
                </a:solidFill>
              </a:rPr>
              <a:t>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Add your text here</a:t>
            </a:r>
            <a:endParaRPr lang="en-US" altLang="zh-CN" sz="1400" i="1" dirty="0" smtClean="0">
              <a:solidFill>
                <a:schemeClr val="tx1">
                  <a:lumMod val="75000"/>
                  <a:lumOff val="25000"/>
                </a:schemeClr>
              </a:solidFill>
            </a:endParaRPr>
          </a:p>
        </p:txBody>
      </p:sp>
      <p:sp>
        <p:nvSpPr>
          <p:cNvPr id="7" name="TextBox 33"/>
          <p:cNvSpPr txBox="1"/>
          <p:nvPr/>
        </p:nvSpPr>
        <p:spPr>
          <a:xfrm>
            <a:off x="7420837" y="4375309"/>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tx1">
                    <a:lumMod val="75000"/>
                    <a:lumOff val="25000"/>
                  </a:schemeClr>
                </a:solidFill>
              </a:rPr>
              <a:t>Your </a:t>
            </a:r>
            <a:r>
              <a:rPr lang="en-US" altLang="zh-CN" sz="1400" i="1" dirty="0">
                <a:solidFill>
                  <a:schemeClr val="tx1">
                    <a:lumMod val="75000"/>
                    <a:lumOff val="25000"/>
                  </a:schemeClr>
                </a:solidFill>
              </a:rPr>
              <a:t>text here </a:t>
            </a:r>
            <a:r>
              <a:rPr lang="en-US" altLang="zh-CN" sz="1400" i="1" dirty="0" smtClean="0">
                <a:solidFill>
                  <a:schemeClr val="tx1">
                    <a:lumMod val="75000"/>
                    <a:lumOff val="25000"/>
                  </a:schemeClr>
                </a:solidFill>
              </a:rPr>
              <a:t>Add your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Your text here </a:t>
            </a:r>
            <a:r>
              <a:rPr lang="en-US" altLang="zh-CN" sz="1400" i="1" dirty="0">
                <a:solidFill>
                  <a:schemeClr val="tx1">
                    <a:lumMod val="75000"/>
                    <a:lumOff val="25000"/>
                  </a:schemeClr>
                </a:solidFill>
              </a:rPr>
              <a:t>Y</a:t>
            </a:r>
            <a:r>
              <a:rPr lang="en-US" altLang="zh-CN" sz="1400" i="1" dirty="0" smtClean="0">
                <a:solidFill>
                  <a:schemeClr val="tx1">
                    <a:lumMod val="75000"/>
                    <a:lumOff val="25000"/>
                  </a:schemeClr>
                </a:solidFill>
              </a:rPr>
              <a:t>our </a:t>
            </a:r>
            <a:r>
              <a:rPr lang="en-US" altLang="zh-CN" sz="1400" i="1" dirty="0">
                <a:solidFill>
                  <a:schemeClr val="tx1">
                    <a:lumMod val="75000"/>
                    <a:lumOff val="25000"/>
                  </a:schemeClr>
                </a:solidFill>
              </a:rPr>
              <a:t>text here </a:t>
            </a:r>
            <a:endParaRPr lang="en-US" altLang="zh-CN" sz="1400" i="1" dirty="0" smtClean="0">
              <a:solidFill>
                <a:schemeClr val="tx1">
                  <a:lumMod val="75000"/>
                  <a:lumOff val="25000"/>
                </a:schemeClr>
              </a:solidFill>
            </a:endParaRPr>
          </a:p>
          <a:p>
            <a:pPr algn="ctr"/>
            <a:r>
              <a:rPr lang="en-US" altLang="zh-CN" sz="1400" i="1" dirty="0" smtClean="0">
                <a:solidFill>
                  <a:schemeClr val="tx1">
                    <a:lumMod val="75000"/>
                    <a:lumOff val="25000"/>
                  </a:schemeClr>
                </a:solidFill>
              </a:rPr>
              <a:t>Add your text here</a:t>
            </a:r>
            <a:endParaRPr lang="en-US" altLang="zh-CN" sz="1400" i="1" dirty="0" smtClean="0">
              <a:solidFill>
                <a:schemeClr val="tx1">
                  <a:lumMod val="75000"/>
                  <a:lumOff val="25000"/>
                </a:schemeClr>
              </a:solidFill>
            </a:endParaRPr>
          </a:p>
        </p:txBody>
      </p:sp>
      <p:sp>
        <p:nvSpPr>
          <p:cNvPr id="8" name="TextBox 3"/>
          <p:cNvSpPr txBox="1"/>
          <p:nvPr/>
        </p:nvSpPr>
        <p:spPr>
          <a:xfrm>
            <a:off x="1595847" y="4090707"/>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9" name="TextBox 3"/>
          <p:cNvSpPr txBox="1"/>
          <p:nvPr/>
        </p:nvSpPr>
        <p:spPr>
          <a:xfrm>
            <a:off x="4458321" y="4103826"/>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10" name="TextBox 3"/>
          <p:cNvSpPr txBox="1"/>
          <p:nvPr/>
        </p:nvSpPr>
        <p:spPr>
          <a:xfrm>
            <a:off x="7333100" y="4083190"/>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pic>
        <p:nvPicPr>
          <p:cNvPr id="12" name="图片 11"/>
          <p:cNvPicPr>
            <a:picLocks noChangeAspect="1"/>
          </p:cNvPicPr>
          <p:nvPr/>
        </p:nvPicPr>
        <p:blipFill rotWithShape="1">
          <a:blip r:embed="rId1" cstate="print">
            <a:lum bright="-1000" contrast="10000"/>
            <a:extLst>
              <a:ext uri="{28A0092B-C50C-407E-A947-70E740481C1C}">
                <a14:useLocalDpi xmlns:a14="http://schemas.microsoft.com/office/drawing/2010/main" val="0"/>
              </a:ext>
            </a:extLst>
          </a:blip>
          <a:srcRect l="58837" t="75160" r="33965" b="14043"/>
          <a:stretch>
            <a:fillRect/>
          </a:stretch>
        </p:blipFill>
        <p:spPr>
          <a:xfrm>
            <a:off x="5315817" y="2459609"/>
            <a:ext cx="1485013" cy="1485013"/>
          </a:xfrm>
          <a:prstGeom prst="rect">
            <a:avLst/>
          </a:prstGeom>
        </p:spPr>
      </p:pic>
      <p:pic>
        <p:nvPicPr>
          <p:cNvPr id="13" name="图片 12"/>
          <p:cNvPicPr>
            <a:picLocks noChangeAspect="1"/>
          </p:cNvPicPr>
          <p:nvPr/>
        </p:nvPicPr>
        <p:blipFill rotWithShape="1">
          <a:blip r:embed="rId1" cstate="print">
            <a:lum bright="-1000" contrast="10000"/>
            <a:extLst>
              <a:ext uri="{28A0092B-C50C-407E-A947-70E740481C1C}">
                <a14:useLocalDpi xmlns:a14="http://schemas.microsoft.com/office/drawing/2010/main" val="0"/>
              </a:ext>
            </a:extLst>
          </a:blip>
          <a:srcRect l="42299" t="75160" r="50502" b="14043"/>
          <a:stretch>
            <a:fillRect/>
          </a:stretch>
        </p:blipFill>
        <p:spPr>
          <a:xfrm>
            <a:off x="8058746" y="2452117"/>
            <a:ext cx="1485013" cy="1485013"/>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29818" t="15926" r="22563" b="36667"/>
          <a:stretch>
            <a:fillRect/>
          </a:stretch>
        </p:blipFill>
        <p:spPr>
          <a:xfrm>
            <a:off x="2572888" y="2452116"/>
            <a:ext cx="1485013" cy="14850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607564" y="1103376"/>
            <a:ext cx="6976872" cy="4651248"/>
          </a:xfrm>
          <a:prstGeom prst="rect">
            <a:avLst/>
          </a:prstGeom>
        </p:spPr>
      </p:pic>
      <p:sp>
        <p:nvSpPr>
          <p:cNvPr id="4" name="矩形 3"/>
          <p:cNvSpPr/>
          <p:nvPr/>
        </p:nvSpPr>
        <p:spPr>
          <a:xfrm>
            <a:off x="8421624" y="0"/>
            <a:ext cx="3770376" cy="6858000"/>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3770376" cy="6858000"/>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
          <p:cNvSpPr txBox="1"/>
          <p:nvPr/>
        </p:nvSpPr>
        <p:spPr>
          <a:xfrm>
            <a:off x="331870" y="561296"/>
            <a:ext cx="2936307" cy="132343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8000" i="1" dirty="0" smtClean="0">
                <a:solidFill>
                  <a:schemeClr val="bg1"/>
                </a:solidFill>
                <a:latin typeface="Adobe 繁黑體 Std B" panose="020B0700000000000000" pitchFamily="34" charset="-128"/>
                <a:ea typeface="Adobe 繁黑體 Std B" panose="020B0700000000000000" pitchFamily="34" charset="-128"/>
              </a:rPr>
              <a:t>78%</a:t>
            </a:r>
            <a:endParaRPr kumimoji="0" lang="zh-CN" altLang="en-US" sz="6600"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7" name="TextBox 15"/>
          <p:cNvSpPr txBox="1"/>
          <p:nvPr/>
        </p:nvSpPr>
        <p:spPr>
          <a:xfrm>
            <a:off x="369542" y="2096075"/>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8" name="TextBox 15"/>
          <p:cNvSpPr txBox="1"/>
          <p:nvPr/>
        </p:nvSpPr>
        <p:spPr>
          <a:xfrm>
            <a:off x="369542" y="4769580"/>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9" name="TextBox 3"/>
          <p:cNvSpPr txBox="1"/>
          <p:nvPr/>
        </p:nvSpPr>
        <p:spPr>
          <a:xfrm>
            <a:off x="405969" y="4484978"/>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10" name="TextBox 3"/>
          <p:cNvSpPr txBox="1"/>
          <p:nvPr/>
        </p:nvSpPr>
        <p:spPr>
          <a:xfrm>
            <a:off x="405969" y="1683621"/>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16" name="TextBox 3"/>
          <p:cNvSpPr txBox="1"/>
          <p:nvPr/>
        </p:nvSpPr>
        <p:spPr>
          <a:xfrm>
            <a:off x="8815469" y="5159352"/>
            <a:ext cx="2936307" cy="132343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8000" i="1" dirty="0" smtClean="0">
                <a:solidFill>
                  <a:schemeClr val="bg1"/>
                </a:solidFill>
                <a:latin typeface="Adobe 繁黑體 Std B" panose="020B0700000000000000" pitchFamily="34" charset="-128"/>
                <a:ea typeface="Adobe 繁黑體 Std B" panose="020B0700000000000000" pitchFamily="34" charset="-128"/>
              </a:rPr>
              <a:t>22%</a:t>
            </a:r>
            <a:endParaRPr kumimoji="0" lang="zh-CN" altLang="en-US" sz="6600"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17" name="TextBox 15"/>
          <p:cNvSpPr txBox="1"/>
          <p:nvPr/>
        </p:nvSpPr>
        <p:spPr>
          <a:xfrm>
            <a:off x="8815469" y="873059"/>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18" name="TextBox 15"/>
          <p:cNvSpPr txBox="1"/>
          <p:nvPr/>
        </p:nvSpPr>
        <p:spPr>
          <a:xfrm>
            <a:off x="8815469" y="3546564"/>
            <a:ext cx="3020358"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here</a:t>
            </a:r>
            <a:endParaRPr lang="en-US" altLang="zh-CN" sz="1400" i="1" dirty="0" smtClean="0">
              <a:solidFill>
                <a:schemeClr val="bg1"/>
              </a:solidFill>
            </a:endParaRPr>
          </a:p>
          <a:p>
            <a:pPr algn="ctr"/>
            <a:endParaRPr lang="en-US" altLang="zh-CN" sz="1400" i="1" dirty="0">
              <a:solidFill>
                <a:schemeClr val="bg1"/>
              </a:solidFill>
            </a:endParaRPr>
          </a:p>
          <a:p>
            <a:pPr algn="ctr"/>
            <a:r>
              <a:rPr lang="en-US" altLang="zh-CN" sz="1400" i="1" dirty="0">
                <a:solidFill>
                  <a:schemeClr val="bg1"/>
                </a:solidFill>
              </a:rPr>
              <a:t>Your text here Add your text here </a:t>
            </a:r>
            <a:endParaRPr lang="en-US" altLang="zh-CN" sz="1400" i="1" dirty="0">
              <a:solidFill>
                <a:schemeClr val="bg1"/>
              </a:solidFill>
            </a:endParaRPr>
          </a:p>
          <a:p>
            <a:pPr algn="ctr"/>
            <a:r>
              <a:rPr lang="en-US" altLang="zh-CN" sz="1400" i="1" dirty="0">
                <a:solidFill>
                  <a:schemeClr val="bg1"/>
                </a:solidFill>
              </a:rPr>
              <a:t>Your text here Your text here </a:t>
            </a:r>
            <a:endParaRPr lang="en-US" altLang="zh-CN" sz="1400" i="1" dirty="0">
              <a:solidFill>
                <a:schemeClr val="bg1"/>
              </a:solidFill>
            </a:endParaRPr>
          </a:p>
          <a:p>
            <a:pPr algn="ctr"/>
            <a:r>
              <a:rPr lang="en-US" altLang="zh-CN" sz="1400" i="1" dirty="0">
                <a:solidFill>
                  <a:schemeClr val="bg1"/>
                </a:solidFill>
              </a:rPr>
              <a:t>Add your text here</a:t>
            </a:r>
            <a:endParaRPr lang="en-US" altLang="zh-CN" sz="1400" i="1" dirty="0">
              <a:solidFill>
                <a:schemeClr val="bg1"/>
              </a:solidFill>
            </a:endParaRPr>
          </a:p>
          <a:p>
            <a:pPr algn="ctr"/>
            <a:endParaRPr lang="en-US" altLang="zh-CN" sz="1400" i="1" dirty="0" smtClean="0">
              <a:solidFill>
                <a:schemeClr val="bg1"/>
              </a:solidFill>
            </a:endParaRPr>
          </a:p>
        </p:txBody>
      </p:sp>
      <p:sp>
        <p:nvSpPr>
          <p:cNvPr id="19" name="TextBox 3"/>
          <p:cNvSpPr txBox="1"/>
          <p:nvPr/>
        </p:nvSpPr>
        <p:spPr>
          <a:xfrm>
            <a:off x="8851896" y="3261962"/>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20" name="TextBox 3"/>
          <p:cNvSpPr txBox="1"/>
          <p:nvPr/>
        </p:nvSpPr>
        <p:spPr>
          <a:xfrm>
            <a:off x="8851896" y="460605"/>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lum bright="-1000"/>
            <a:extLst>
              <a:ext uri="{28A0092B-C50C-407E-A947-70E740481C1C}">
                <a14:useLocalDpi xmlns:a14="http://schemas.microsoft.com/office/drawing/2010/main" val="0"/>
              </a:ext>
            </a:extLst>
          </a:blip>
          <a:srcRect l="2189" t="5846" r="1251" b="7814"/>
          <a:stretch>
            <a:fillRect/>
          </a:stretch>
        </p:blipFill>
        <p:spPr>
          <a:xfrm>
            <a:off x="-2698153" y="-2050613"/>
            <a:ext cx="15411819" cy="9187140"/>
          </a:xfrm>
          <a:prstGeom prst="rect">
            <a:avLst/>
          </a:prstGeom>
        </p:spPr>
      </p:pic>
      <p:sp>
        <p:nvSpPr>
          <p:cNvPr id="13" name="矩形 12"/>
          <p:cNvSpPr/>
          <p:nvPr/>
        </p:nvSpPr>
        <p:spPr>
          <a:xfrm>
            <a:off x="914401" y="446567"/>
            <a:ext cx="8407375" cy="6081823"/>
          </a:xfrm>
          <a:prstGeom prst="rect">
            <a:avLst/>
          </a:prstGeom>
          <a:solidFill>
            <a:srgbClr val="0077D0">
              <a:alpha val="47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6760" y="99543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6122" y="5305948"/>
            <a:ext cx="3299983" cy="311451"/>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4210625" y="1743384"/>
            <a:ext cx="5111151" cy="1107996"/>
          </a:xfrm>
          <a:prstGeom prst="rect">
            <a:avLst/>
          </a:prstGeom>
          <a:noFill/>
        </p:spPr>
        <p:txBody>
          <a:bodyPr wrap="square" rtlCol="0">
            <a:spAutoFit/>
          </a:bodyPr>
          <a:lstStyle/>
          <a:p>
            <a:r>
              <a:rPr lang="en-US" altLang="zh-CN" sz="6600" i="1" spc="600" dirty="0" smtClean="0">
                <a:solidFill>
                  <a:schemeClr val="bg1"/>
                </a:solidFill>
                <a:latin typeface="Adobe 繁黑體 Std B" panose="020B0700000000000000" pitchFamily="34" charset="-128"/>
                <a:ea typeface="Adobe 繁黑體 Std B" panose="020B0700000000000000" pitchFamily="34" charset="-128"/>
              </a:rPr>
              <a:t>PART TWO</a:t>
            </a:r>
            <a:endParaRPr lang="zh-CN" altLang="en-US" sz="6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4122216" y="281069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TITLE HERE</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4122216" y="3822081"/>
            <a:ext cx="5496986" cy="646331"/>
          </a:xfrm>
          <a:prstGeom prst="rect">
            <a:avLst/>
          </a:prstGeom>
          <a:noFill/>
        </p:spPr>
        <p:txBody>
          <a:bodyPr wrap="square" rtlCol="0">
            <a:spAutoFit/>
          </a:bodyPr>
          <a:lstStyle/>
          <a:p>
            <a:r>
              <a:rPr lang="en-US" altLang="zh-CN" sz="3600" i="1" dirty="0">
                <a:solidFill>
                  <a:schemeClr val="bg1"/>
                </a:solidFill>
              </a:rPr>
              <a:t>ADD YOUR IDEAR HERE</a:t>
            </a:r>
            <a:endParaRPr lang="zh-CN" altLang="en-US" sz="3600" i="1" dirty="0">
              <a:solidFill>
                <a:schemeClr val="bg1"/>
              </a:solidFill>
            </a:endParaRPr>
          </a:p>
        </p:txBody>
      </p:sp>
      <p:sp>
        <p:nvSpPr>
          <p:cNvPr id="9" name="矩形 8"/>
          <p:cNvSpPr/>
          <p:nvPr/>
        </p:nvSpPr>
        <p:spPr>
          <a:xfrm>
            <a:off x="8687759" y="105116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7759" y="119397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87759" y="133148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46760" y="5305948"/>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919457" y="875861"/>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tx1">
                    <a:lumMod val="75000"/>
                    <a:lumOff val="25000"/>
                  </a:schemeClr>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tx1">
                  <a:lumMod val="75000"/>
                  <a:lumOff val="25000"/>
                </a:schemeClr>
              </a:solidFill>
              <a:latin typeface="Adobe 繁黑體 Std B" panose="020B0700000000000000" pitchFamily="34" charset="-128"/>
              <a:ea typeface="Adobe 繁黑體 Std B" panose="020B0700000000000000" pitchFamily="34" charset="-128"/>
            </a:endParaRPr>
          </a:p>
        </p:txBody>
      </p:sp>
      <p:sp>
        <p:nvSpPr>
          <p:cNvPr id="3" name="矩形 2"/>
          <p:cNvSpPr/>
          <p:nvPr/>
        </p:nvSpPr>
        <p:spPr>
          <a:xfrm>
            <a:off x="1155700" y="1423026"/>
            <a:ext cx="98806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a:solidFill>
                  <a:schemeClr val="tx1">
                    <a:lumMod val="75000"/>
                    <a:lumOff val="25000"/>
                  </a:schemeClr>
                </a:solidFill>
              </a:rPr>
              <a:t>Add your text here Add your text here Add your text here Add your text here Add your text here Your text here Add your text here Add your text here Add your text here Add your text here</a:t>
            </a:r>
            <a:endParaRPr lang="en-US" altLang="zh-CN" i="1" dirty="0">
              <a:solidFill>
                <a:schemeClr val="tx1">
                  <a:lumMod val="75000"/>
                  <a:lumOff val="25000"/>
                </a:schemeClr>
              </a:solidFill>
            </a:endParaRPr>
          </a:p>
        </p:txBody>
      </p:sp>
      <p:sp>
        <p:nvSpPr>
          <p:cNvPr id="4" name="矩形 3"/>
          <p:cNvSpPr/>
          <p:nvPr/>
        </p:nvSpPr>
        <p:spPr>
          <a:xfrm>
            <a:off x="1682496" y="2258568"/>
            <a:ext cx="2752344" cy="3621024"/>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00016" y="2258568"/>
            <a:ext cx="2752344" cy="3621024"/>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717536" y="2258568"/>
            <a:ext cx="2752344" cy="3621024"/>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8725" t="8533" r="9355" b="16267"/>
          <a:stretch>
            <a:fillRect/>
          </a:stretch>
        </p:blipFill>
        <p:spPr>
          <a:xfrm>
            <a:off x="2304288" y="2514600"/>
            <a:ext cx="1408176" cy="1408176"/>
          </a:xfrm>
          <a:prstGeom prst="flowChartConnector">
            <a:avLst/>
          </a:prstGeom>
        </p:spPr>
      </p:pic>
      <p:sp>
        <p:nvSpPr>
          <p:cNvPr id="8" name="TextBox 15"/>
          <p:cNvSpPr txBox="1"/>
          <p:nvPr/>
        </p:nvSpPr>
        <p:spPr>
          <a:xfrm>
            <a:off x="1552668" y="4746710"/>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a:t>
            </a:r>
            <a:r>
              <a:rPr lang="en-US" altLang="zh-CN" sz="1400" i="1" dirty="0" smtClean="0">
                <a:solidFill>
                  <a:schemeClr val="bg1"/>
                </a:solidFill>
              </a:rPr>
              <a:t>here</a:t>
            </a:r>
            <a:endParaRPr lang="en-US" altLang="zh-CN" sz="1400" i="1" dirty="0" smtClean="0">
              <a:solidFill>
                <a:schemeClr val="bg1"/>
              </a:solidFill>
            </a:endParaRPr>
          </a:p>
        </p:txBody>
      </p:sp>
      <p:sp>
        <p:nvSpPr>
          <p:cNvPr id="9" name="TextBox 3"/>
          <p:cNvSpPr txBox="1"/>
          <p:nvPr/>
        </p:nvSpPr>
        <p:spPr>
          <a:xfrm>
            <a:off x="1589095" y="4334256"/>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8466" t="59895" r="41219" b="9633"/>
          <a:stretch>
            <a:fillRect/>
          </a:stretch>
        </p:blipFill>
        <p:spPr>
          <a:xfrm rot="16200000">
            <a:off x="5387340" y="2493146"/>
            <a:ext cx="1417320" cy="1417320"/>
          </a:xfrm>
          <a:prstGeom prst="flowChartConnector">
            <a:avLst/>
          </a:prstGeom>
        </p:spPr>
      </p:pic>
      <p:sp>
        <p:nvSpPr>
          <p:cNvPr id="11" name="TextBox 15"/>
          <p:cNvSpPr txBox="1"/>
          <p:nvPr/>
        </p:nvSpPr>
        <p:spPr>
          <a:xfrm>
            <a:off x="4591419" y="4746710"/>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a:t>
            </a:r>
            <a:r>
              <a:rPr lang="en-US" altLang="zh-CN" sz="1400" i="1" dirty="0" smtClean="0">
                <a:solidFill>
                  <a:schemeClr val="bg1"/>
                </a:solidFill>
              </a:rPr>
              <a:t>here</a:t>
            </a:r>
            <a:endParaRPr lang="en-US" altLang="zh-CN" sz="1400" i="1" dirty="0" smtClean="0">
              <a:solidFill>
                <a:schemeClr val="bg1"/>
              </a:solidFill>
            </a:endParaRPr>
          </a:p>
        </p:txBody>
      </p:sp>
      <p:sp>
        <p:nvSpPr>
          <p:cNvPr id="12" name="TextBox 3"/>
          <p:cNvSpPr txBox="1"/>
          <p:nvPr/>
        </p:nvSpPr>
        <p:spPr>
          <a:xfrm>
            <a:off x="4627846" y="4334256"/>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pic>
        <p:nvPicPr>
          <p:cNvPr id="13" name="图片 12"/>
          <p:cNvPicPr>
            <a:picLocks noChangeAspect="1"/>
          </p:cNvPicPr>
          <p:nvPr/>
        </p:nvPicPr>
        <p:blipFill rotWithShape="1">
          <a:blip r:embed="rId3" cstate="print">
            <a:lum bright="-1000" contrast="10000"/>
            <a:extLst>
              <a:ext uri="{28A0092B-C50C-407E-A947-70E740481C1C}">
                <a14:useLocalDpi xmlns:a14="http://schemas.microsoft.com/office/drawing/2010/main" val="0"/>
              </a:ext>
            </a:extLst>
          </a:blip>
          <a:srcRect l="58837" t="75160" r="33965" b="14043"/>
          <a:stretch>
            <a:fillRect/>
          </a:stretch>
        </p:blipFill>
        <p:spPr>
          <a:xfrm>
            <a:off x="8385047" y="2514600"/>
            <a:ext cx="1417321" cy="1417321"/>
          </a:xfrm>
          <a:prstGeom prst="flowChartConnector">
            <a:avLst/>
          </a:prstGeom>
        </p:spPr>
      </p:pic>
      <p:sp>
        <p:nvSpPr>
          <p:cNvPr id="14" name="TextBox 15"/>
          <p:cNvSpPr txBox="1"/>
          <p:nvPr/>
        </p:nvSpPr>
        <p:spPr>
          <a:xfrm>
            <a:off x="7524530" y="4742651"/>
            <a:ext cx="3020358"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i="1" dirty="0" smtClean="0">
                <a:solidFill>
                  <a:schemeClr val="bg1"/>
                </a:solidFill>
              </a:rPr>
              <a:t>Your </a:t>
            </a:r>
            <a:r>
              <a:rPr lang="en-US" altLang="zh-CN" sz="1400" i="1" dirty="0">
                <a:solidFill>
                  <a:schemeClr val="bg1"/>
                </a:solidFill>
              </a:rPr>
              <a:t>text here </a:t>
            </a:r>
            <a:r>
              <a:rPr lang="en-US" altLang="zh-CN" sz="1400" i="1" dirty="0" smtClean="0">
                <a:solidFill>
                  <a:schemeClr val="bg1"/>
                </a:solidFill>
              </a:rPr>
              <a:t>Add your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Your text here </a:t>
            </a:r>
            <a:r>
              <a:rPr lang="en-US" altLang="zh-CN" sz="1400" i="1" dirty="0">
                <a:solidFill>
                  <a:schemeClr val="bg1"/>
                </a:solidFill>
              </a:rPr>
              <a:t>Y</a:t>
            </a:r>
            <a:r>
              <a:rPr lang="en-US" altLang="zh-CN" sz="1400" i="1" dirty="0" smtClean="0">
                <a:solidFill>
                  <a:schemeClr val="bg1"/>
                </a:solidFill>
              </a:rPr>
              <a:t>our </a:t>
            </a:r>
            <a:r>
              <a:rPr lang="en-US" altLang="zh-CN" sz="1400" i="1" dirty="0">
                <a:solidFill>
                  <a:schemeClr val="bg1"/>
                </a:solidFill>
              </a:rPr>
              <a:t>text here </a:t>
            </a:r>
            <a:endParaRPr lang="en-US" altLang="zh-CN" sz="1400" i="1" dirty="0" smtClean="0">
              <a:solidFill>
                <a:schemeClr val="bg1"/>
              </a:solidFill>
            </a:endParaRPr>
          </a:p>
          <a:p>
            <a:pPr algn="ctr"/>
            <a:r>
              <a:rPr lang="en-US" altLang="zh-CN" sz="1400" i="1" dirty="0" smtClean="0">
                <a:solidFill>
                  <a:schemeClr val="bg1"/>
                </a:solidFill>
              </a:rPr>
              <a:t>Add your text </a:t>
            </a:r>
            <a:r>
              <a:rPr lang="en-US" altLang="zh-CN" sz="1400" i="1" dirty="0" smtClean="0">
                <a:solidFill>
                  <a:schemeClr val="bg1"/>
                </a:solidFill>
              </a:rPr>
              <a:t>here</a:t>
            </a:r>
            <a:endParaRPr lang="en-US" altLang="zh-CN" sz="1400" i="1" dirty="0" smtClean="0">
              <a:solidFill>
                <a:schemeClr val="bg1"/>
              </a:solidFill>
            </a:endParaRPr>
          </a:p>
        </p:txBody>
      </p:sp>
      <p:sp>
        <p:nvSpPr>
          <p:cNvPr id="15" name="TextBox 3"/>
          <p:cNvSpPr txBox="1"/>
          <p:nvPr/>
        </p:nvSpPr>
        <p:spPr>
          <a:xfrm>
            <a:off x="7560957" y="4330197"/>
            <a:ext cx="2936307" cy="46166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4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139"/>
          <a:stretch>
            <a:fillRect/>
          </a:stretch>
        </p:blipFill>
        <p:spPr>
          <a:xfrm rot="5400000">
            <a:off x="3866471" y="-3866472"/>
            <a:ext cx="4459057" cy="12192000"/>
          </a:xfrm>
          <a:prstGeom prst="rect">
            <a:avLst/>
          </a:prstGeom>
        </p:spPr>
      </p:pic>
      <p:sp>
        <p:nvSpPr>
          <p:cNvPr id="3" name="矩形 2"/>
          <p:cNvSpPr/>
          <p:nvPr/>
        </p:nvSpPr>
        <p:spPr>
          <a:xfrm>
            <a:off x="331705" y="1911096"/>
            <a:ext cx="11528590" cy="3143504"/>
          </a:xfrm>
          <a:prstGeom prst="rect">
            <a:avLst/>
          </a:prstGeom>
          <a:solidFill>
            <a:srgbClr val="2F9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9DE6"/>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1100" y="1167551"/>
            <a:ext cx="4887468" cy="3249102"/>
          </a:xfrm>
          <a:prstGeom prst="rect">
            <a:avLst/>
          </a:prstGeom>
          <a:ln>
            <a:noFill/>
          </a:ln>
          <a:effectLst>
            <a:outerShdw blurRad="190500" algn="tl" rotWithShape="0">
              <a:srgbClr val="000000">
                <a:alpha val="70000"/>
              </a:srgbClr>
            </a:outerShdw>
          </a:effectLst>
        </p:spPr>
      </p:pic>
      <p:sp>
        <p:nvSpPr>
          <p:cNvPr id="5" name="TextBox 3"/>
          <p:cNvSpPr txBox="1"/>
          <p:nvPr/>
        </p:nvSpPr>
        <p:spPr>
          <a:xfrm>
            <a:off x="627950" y="736427"/>
            <a:ext cx="2936307" cy="70788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0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sz="3200"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1"/>
          <p:cNvSpPr txBox="1"/>
          <p:nvPr/>
        </p:nvSpPr>
        <p:spPr>
          <a:xfrm>
            <a:off x="627950" y="3104935"/>
            <a:ext cx="5301445"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smtClean="0">
                <a:solidFill>
                  <a:schemeClr val="bg1"/>
                </a:solidFill>
                <a:ea typeface="Kozuka Gothic Pr6N EL" panose="020B0200000000000000" pitchFamily="34" charset="-128"/>
              </a:rPr>
              <a:t>Text your main idea here. Text your main idea here. </a:t>
            </a:r>
            <a:endParaRPr lang="zh-CN" altLang="en-US" i="1" dirty="0" smtClean="0">
              <a:solidFill>
                <a:schemeClr val="bg1"/>
              </a:solidFill>
              <a:ea typeface="Kozuka Gothic Pr6N EL" panose="020B0200000000000000" pitchFamily="34" charset="-128"/>
            </a:endParaRPr>
          </a:p>
          <a:p>
            <a:pPr algn="ctr"/>
            <a:r>
              <a:rPr lang="en-US" altLang="zh-CN" i="1" dirty="0" smtClean="0">
                <a:solidFill>
                  <a:schemeClr val="bg1"/>
                </a:solidFill>
                <a:ea typeface="Kozuka Gothic Pr6N EL" panose="020B0200000000000000" pitchFamily="34" charset="-128"/>
              </a:rPr>
              <a:t>Text your main idea here. </a:t>
            </a:r>
            <a:endParaRPr lang="en-US" altLang="zh-CN" i="1" dirty="0" smtClean="0">
              <a:solidFill>
                <a:schemeClr val="bg1"/>
              </a:solidFill>
              <a:ea typeface="Kozuka Gothic Pr6N EL" panose="020B0200000000000000" pitchFamily="34" charset="-128"/>
            </a:endParaRPr>
          </a:p>
          <a:p>
            <a:pPr algn="ctr"/>
            <a:r>
              <a:rPr lang="en-US" altLang="zh-CN" i="1" dirty="0">
                <a:solidFill>
                  <a:schemeClr val="bg1"/>
                </a:solidFill>
                <a:ea typeface="Kozuka Gothic Pr6N EL" panose="020B0200000000000000" pitchFamily="34" charset="-128"/>
              </a:rPr>
              <a:t>Text your main idea here. Text your main idea here. </a:t>
            </a:r>
            <a:endParaRPr lang="zh-CN" altLang="en-US" i="1" dirty="0">
              <a:solidFill>
                <a:schemeClr val="bg1"/>
              </a:solidFill>
              <a:ea typeface="Kozuka Gothic Pr6N EL" panose="020B0200000000000000" pitchFamily="34" charset="-128"/>
            </a:endParaRPr>
          </a:p>
          <a:p>
            <a:pPr algn="ctr"/>
            <a:r>
              <a:rPr lang="en-US" altLang="zh-CN" i="1" dirty="0">
                <a:solidFill>
                  <a:schemeClr val="bg1"/>
                </a:solidFill>
                <a:ea typeface="Kozuka Gothic Pr6N EL" panose="020B0200000000000000" pitchFamily="34" charset="-128"/>
              </a:rPr>
              <a:t>Text your main idea here. </a:t>
            </a:r>
            <a:endParaRPr lang="zh-CN" altLang="en-US" i="1" dirty="0">
              <a:solidFill>
                <a:schemeClr val="bg1"/>
              </a:solidFill>
              <a:ea typeface="Kozuka Gothic Pr6N EL" panose="020B0200000000000000" pitchFamily="34" charset="-128"/>
            </a:endParaRPr>
          </a:p>
          <a:p>
            <a:pPr algn="ctr"/>
            <a:endParaRPr lang="zh-CN" altLang="en-US" i="1" dirty="0" smtClean="0">
              <a:solidFill>
                <a:schemeClr val="bg1"/>
              </a:solidFill>
              <a:latin typeface="+mj-lt"/>
              <a:ea typeface="Kozuka Gothic Pr6N EL" panose="020B0200000000000000" pitchFamily="34" charset="-128"/>
            </a:endParaRPr>
          </a:p>
        </p:txBody>
      </p:sp>
      <p:sp>
        <p:nvSpPr>
          <p:cNvPr id="7" name="TextBox 3"/>
          <p:cNvSpPr txBox="1"/>
          <p:nvPr/>
        </p:nvSpPr>
        <p:spPr>
          <a:xfrm>
            <a:off x="2252099" y="2497767"/>
            <a:ext cx="2053149" cy="5847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3200" i="1" dirty="0">
                <a:solidFill>
                  <a:schemeClr val="bg1"/>
                </a:solidFill>
                <a:latin typeface="Adobe 繁黑體 Std B" panose="020B0700000000000000" pitchFamily="34" charset="-128"/>
                <a:ea typeface="Adobe 繁黑體 Std B" panose="020B0700000000000000" pitchFamily="34" charset="-128"/>
              </a:rPr>
              <a:t>Title Here</a:t>
            </a:r>
            <a:endParaRPr kumimoji="0" lang="zh-CN" altLang="en-US" sz="2400" i="1" kern="1200" cap="none" normalizeH="0" baseline="0" noProof="0" dirty="0">
              <a:solidFill>
                <a:schemeClr val="bg1"/>
              </a:solidFill>
              <a:latin typeface="Adobe 繁黑體 Std B" panose="020B0700000000000000" pitchFamily="34" charset="-128"/>
              <a:ea typeface="Adobe 繁黑體 Std B" panose="020B0700000000000000" pitchFamily="34" charset="-128"/>
            </a:endParaRPr>
          </a:p>
        </p:txBody>
      </p:sp>
      <p:sp>
        <p:nvSpPr>
          <p:cNvPr id="8" name="TextBox 14"/>
          <p:cNvSpPr txBox="1"/>
          <p:nvPr/>
        </p:nvSpPr>
        <p:spPr>
          <a:xfrm>
            <a:off x="655210" y="5177806"/>
            <a:ext cx="1031759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i="1" dirty="0" smtClean="0">
                <a:solidFill>
                  <a:schemeClr val="tx1">
                    <a:lumMod val="85000"/>
                    <a:lumOff val="15000"/>
                  </a:schemeClr>
                </a:solidFill>
              </a:rPr>
              <a:t>Add your text here </a:t>
            </a:r>
            <a:r>
              <a:rPr lang="en-US" altLang="zh-CN" i="1" dirty="0">
                <a:solidFill>
                  <a:schemeClr val="tx1">
                    <a:lumMod val="85000"/>
                    <a:lumOff val="15000"/>
                  </a:schemeClr>
                </a:solidFill>
              </a:rPr>
              <a:t>Add your text here </a:t>
            </a:r>
            <a:r>
              <a:rPr lang="en-US" altLang="zh-CN" i="1" dirty="0" smtClean="0">
                <a:solidFill>
                  <a:schemeClr val="tx1">
                    <a:lumMod val="85000"/>
                    <a:lumOff val="15000"/>
                  </a:schemeClr>
                </a:solidFill>
              </a:rPr>
              <a:t>Add </a:t>
            </a:r>
            <a:r>
              <a:rPr lang="en-US" altLang="zh-CN" i="1" dirty="0">
                <a:solidFill>
                  <a:schemeClr val="tx1">
                    <a:lumMod val="85000"/>
                    <a:lumOff val="15000"/>
                  </a:schemeClr>
                </a:solidFill>
              </a:rPr>
              <a:t>your text here </a:t>
            </a:r>
            <a:r>
              <a:rPr lang="en-US" altLang="zh-CN" i="1" dirty="0" smtClean="0">
                <a:solidFill>
                  <a:schemeClr val="tx1">
                    <a:lumMod val="85000"/>
                    <a:lumOff val="15000"/>
                  </a:schemeClr>
                </a:solidFill>
              </a:rPr>
              <a:t>Add </a:t>
            </a:r>
            <a:r>
              <a:rPr lang="en-US" altLang="zh-CN" i="1" dirty="0">
                <a:solidFill>
                  <a:schemeClr val="tx1">
                    <a:lumMod val="85000"/>
                    <a:lumOff val="15000"/>
                  </a:schemeClr>
                </a:solidFill>
              </a:rPr>
              <a:t>your text </a:t>
            </a:r>
            <a:r>
              <a:rPr lang="en-US" altLang="zh-CN" i="1" dirty="0" smtClean="0">
                <a:solidFill>
                  <a:schemeClr val="tx1">
                    <a:lumMod val="85000"/>
                    <a:lumOff val="15000"/>
                  </a:schemeClr>
                </a:solidFill>
              </a:rPr>
              <a:t>here Add </a:t>
            </a:r>
            <a:r>
              <a:rPr lang="en-US" altLang="zh-CN" i="1" dirty="0">
                <a:solidFill>
                  <a:schemeClr val="tx1">
                    <a:lumMod val="85000"/>
                    <a:lumOff val="15000"/>
                  </a:schemeClr>
                </a:solidFill>
              </a:rPr>
              <a:t>your text </a:t>
            </a:r>
            <a:r>
              <a:rPr lang="en-US" altLang="zh-CN" i="1" dirty="0" smtClean="0">
                <a:solidFill>
                  <a:schemeClr val="tx1">
                    <a:lumMod val="85000"/>
                    <a:lumOff val="15000"/>
                  </a:schemeClr>
                </a:solidFill>
              </a:rPr>
              <a:t>here </a:t>
            </a:r>
            <a:r>
              <a:rPr lang="en-US" altLang="zh-CN" i="1" dirty="0">
                <a:solidFill>
                  <a:schemeClr val="tx1">
                    <a:lumMod val="85000"/>
                    <a:lumOff val="15000"/>
                  </a:schemeClr>
                </a:solidFill>
              </a:rPr>
              <a:t>Y</a:t>
            </a:r>
            <a:r>
              <a:rPr lang="en-US" altLang="zh-CN" i="1" dirty="0" smtClean="0">
                <a:solidFill>
                  <a:schemeClr val="tx1">
                    <a:lumMod val="85000"/>
                    <a:lumOff val="15000"/>
                  </a:schemeClr>
                </a:solidFill>
              </a:rPr>
              <a:t>our text here Add </a:t>
            </a:r>
            <a:r>
              <a:rPr lang="en-US" altLang="zh-CN" i="1" dirty="0">
                <a:solidFill>
                  <a:schemeClr val="tx1">
                    <a:lumMod val="85000"/>
                    <a:lumOff val="15000"/>
                  </a:schemeClr>
                </a:solidFill>
              </a:rPr>
              <a:t>your text here Add your text </a:t>
            </a:r>
            <a:r>
              <a:rPr lang="en-US" altLang="zh-CN" i="1" dirty="0" smtClean="0">
                <a:solidFill>
                  <a:schemeClr val="tx1">
                    <a:lumMod val="85000"/>
                    <a:lumOff val="15000"/>
                  </a:schemeClr>
                </a:solidFill>
              </a:rPr>
              <a:t>here Add </a:t>
            </a:r>
            <a:r>
              <a:rPr lang="en-US" altLang="zh-CN" i="1" dirty="0">
                <a:solidFill>
                  <a:schemeClr val="tx1">
                    <a:lumMod val="85000"/>
                    <a:lumOff val="15000"/>
                  </a:schemeClr>
                </a:solidFill>
              </a:rPr>
              <a:t>your text </a:t>
            </a:r>
            <a:r>
              <a:rPr lang="en-US" altLang="zh-CN" i="1" dirty="0" smtClean="0">
                <a:solidFill>
                  <a:schemeClr val="tx1">
                    <a:lumMod val="85000"/>
                    <a:lumOff val="15000"/>
                  </a:schemeClr>
                </a:solidFill>
              </a:rPr>
              <a:t>here Add </a:t>
            </a:r>
            <a:r>
              <a:rPr lang="en-US" altLang="zh-CN" i="1" dirty="0">
                <a:solidFill>
                  <a:schemeClr val="tx1">
                    <a:lumMod val="85000"/>
                    <a:lumOff val="15000"/>
                  </a:schemeClr>
                </a:solidFill>
              </a:rPr>
              <a:t>your text </a:t>
            </a:r>
            <a:r>
              <a:rPr lang="en-US" altLang="zh-CN" i="1" dirty="0" smtClean="0">
                <a:solidFill>
                  <a:schemeClr val="tx1">
                    <a:lumMod val="85000"/>
                    <a:lumOff val="15000"/>
                  </a:schemeClr>
                </a:solidFill>
              </a:rPr>
              <a:t>here</a:t>
            </a:r>
            <a:endParaRPr lang="en-US" altLang="zh-CN" i="1" dirty="0" smtClean="0">
              <a:solidFill>
                <a:schemeClr val="tx1">
                  <a:lumMod val="85000"/>
                  <a:lumOff val="15000"/>
                </a:schemeClr>
              </a:solidFill>
            </a:endParaRPr>
          </a:p>
          <a:p>
            <a:pPr algn="ctr"/>
            <a:r>
              <a:rPr lang="en-US" altLang="zh-CN" i="1" dirty="0" smtClean="0">
                <a:solidFill>
                  <a:schemeClr val="tx1">
                    <a:lumMod val="85000"/>
                    <a:lumOff val="15000"/>
                  </a:schemeClr>
                </a:solidFill>
              </a:rPr>
              <a:t>Add </a:t>
            </a:r>
            <a:r>
              <a:rPr lang="en-US" altLang="zh-CN" i="1" dirty="0">
                <a:solidFill>
                  <a:schemeClr val="tx1">
                    <a:lumMod val="85000"/>
                    <a:lumOff val="15000"/>
                  </a:schemeClr>
                </a:solidFill>
              </a:rPr>
              <a:t>your text here Add your text here Add your text </a:t>
            </a:r>
            <a:r>
              <a:rPr lang="en-US" altLang="zh-CN" i="1" dirty="0" smtClean="0">
                <a:solidFill>
                  <a:schemeClr val="tx1">
                    <a:lumMod val="85000"/>
                    <a:lumOff val="15000"/>
                  </a:schemeClr>
                </a:solidFill>
              </a:rPr>
              <a:t>here</a:t>
            </a:r>
            <a:endParaRPr lang="zh-CN" altLang="en-US" i="1" dirty="0">
              <a:solidFill>
                <a:schemeClr val="tx1">
                  <a:lumMod val="85000"/>
                  <a:lumOff val="15000"/>
                </a:schemeClr>
              </a:solidFill>
            </a:endParaRPr>
          </a:p>
        </p:txBody>
      </p:sp>
      <p:sp>
        <p:nvSpPr>
          <p:cNvPr id="10" name="矩形 9"/>
          <p:cNvSpPr/>
          <p:nvPr/>
        </p:nvSpPr>
        <p:spPr>
          <a:xfrm>
            <a:off x="655210" y="1294255"/>
            <a:ext cx="98806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i="1" dirty="0">
                <a:solidFill>
                  <a:schemeClr val="bg1"/>
                </a:solidFill>
              </a:rPr>
              <a:t>Add your text here Add your text here Add your text here </a:t>
            </a:r>
            <a:endParaRPr lang="en-US" altLang="zh-CN" i="1" dirty="0" smtClean="0">
              <a:solidFill>
                <a:schemeClr val="bg1"/>
              </a:solidFill>
            </a:endParaRPr>
          </a:p>
          <a:p>
            <a:r>
              <a:rPr lang="en-US" altLang="zh-CN" i="1" dirty="0" smtClean="0">
                <a:solidFill>
                  <a:schemeClr val="bg1"/>
                </a:solidFill>
              </a:rPr>
              <a:t>Add </a:t>
            </a:r>
            <a:r>
              <a:rPr lang="en-US" altLang="zh-CN" i="1" dirty="0">
                <a:solidFill>
                  <a:schemeClr val="bg1"/>
                </a:solidFill>
              </a:rPr>
              <a:t>your text here Add your text here Add your text </a:t>
            </a:r>
            <a:r>
              <a:rPr lang="en-US" altLang="zh-CN" i="1" dirty="0" smtClean="0">
                <a:solidFill>
                  <a:schemeClr val="bg1"/>
                </a:solidFill>
              </a:rPr>
              <a:t>here</a:t>
            </a:r>
            <a:endParaRPr lang="en-US" altLang="zh-CN" i="1"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lum bright="-1000"/>
            <a:extLst>
              <a:ext uri="{28A0092B-C50C-407E-A947-70E740481C1C}">
                <a14:useLocalDpi xmlns:a14="http://schemas.microsoft.com/office/drawing/2010/main" val="0"/>
              </a:ext>
            </a:extLst>
          </a:blip>
          <a:srcRect l="2189" t="5846" r="1251" b="7814"/>
          <a:stretch>
            <a:fillRect/>
          </a:stretch>
        </p:blipFill>
        <p:spPr>
          <a:xfrm>
            <a:off x="-675790" y="-1828800"/>
            <a:ext cx="14643824" cy="8729330"/>
          </a:xfrm>
          <a:prstGeom prst="rect">
            <a:avLst/>
          </a:prstGeom>
        </p:spPr>
      </p:pic>
      <p:sp>
        <p:nvSpPr>
          <p:cNvPr id="13" name="矩形 12"/>
          <p:cNvSpPr/>
          <p:nvPr/>
        </p:nvSpPr>
        <p:spPr>
          <a:xfrm>
            <a:off x="2637808" y="308344"/>
            <a:ext cx="8164871" cy="5986130"/>
          </a:xfrm>
          <a:prstGeom prst="rect">
            <a:avLst/>
          </a:prstGeom>
          <a:solidFill>
            <a:srgbClr val="0077D0">
              <a:alpha val="47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6760" y="995430"/>
            <a:ext cx="1521994" cy="244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6122" y="5305948"/>
            <a:ext cx="3299983" cy="311451"/>
          </a:xfrm>
          <a:prstGeom prst="rect">
            <a:avLst/>
          </a:prstGeom>
          <a:solidFill>
            <a:srgbClr val="EA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4210625" y="1743384"/>
            <a:ext cx="5735479" cy="1107996"/>
          </a:xfrm>
          <a:prstGeom prst="rect">
            <a:avLst/>
          </a:prstGeom>
          <a:noFill/>
        </p:spPr>
        <p:txBody>
          <a:bodyPr wrap="square" rtlCol="0">
            <a:spAutoFit/>
          </a:bodyPr>
          <a:lstStyle/>
          <a:p>
            <a:r>
              <a:rPr lang="en-US" altLang="zh-CN" sz="6600" i="1" spc="600" dirty="0" smtClean="0">
                <a:solidFill>
                  <a:schemeClr val="bg1"/>
                </a:solidFill>
                <a:latin typeface="Adobe 繁黑體 Std B" panose="020B0700000000000000" pitchFamily="34" charset="-128"/>
                <a:ea typeface="Adobe 繁黑體 Std B" panose="020B0700000000000000" pitchFamily="34" charset="-128"/>
              </a:rPr>
              <a:t>PART THREE</a:t>
            </a:r>
            <a:endParaRPr lang="zh-CN" altLang="en-US" sz="6600" i="1" spc="600" dirty="0">
              <a:solidFill>
                <a:schemeClr val="bg1"/>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4122216" y="2810696"/>
            <a:ext cx="6047592" cy="1107996"/>
          </a:xfrm>
          <a:prstGeom prst="rect">
            <a:avLst/>
          </a:prstGeom>
          <a:noFill/>
        </p:spPr>
        <p:txBody>
          <a:bodyPr wrap="square" rtlCol="0">
            <a:spAutoFit/>
          </a:bodyPr>
          <a:lstStyle/>
          <a:p>
            <a:r>
              <a:rPr lang="en-US" altLang="zh-CN" sz="6600" i="1" dirty="0" smtClean="0">
                <a:solidFill>
                  <a:schemeClr val="bg1"/>
                </a:solidFill>
                <a:latin typeface="Adobe 繁黑體 Std B" panose="020B0700000000000000" pitchFamily="34" charset="-128"/>
                <a:ea typeface="Adobe 繁黑體 Std B" panose="020B0700000000000000" pitchFamily="34" charset="-128"/>
              </a:rPr>
              <a:t>TITLE HERE</a:t>
            </a:r>
            <a:endParaRPr lang="zh-CN" altLang="en-US" sz="6600" i="1" dirty="0">
              <a:solidFill>
                <a:schemeClr val="bg1"/>
              </a:solidFill>
              <a:latin typeface="Adobe 繁黑體 Std B" panose="020B0700000000000000" pitchFamily="34" charset="-128"/>
              <a:ea typeface="Adobe 繁黑體 Std B" panose="020B0700000000000000" pitchFamily="34" charset="-128"/>
            </a:endParaRPr>
          </a:p>
        </p:txBody>
      </p:sp>
      <p:sp>
        <p:nvSpPr>
          <p:cNvPr id="8" name="文本框 7"/>
          <p:cNvSpPr txBox="1"/>
          <p:nvPr/>
        </p:nvSpPr>
        <p:spPr>
          <a:xfrm>
            <a:off x="4122216" y="3822081"/>
            <a:ext cx="5496986" cy="646331"/>
          </a:xfrm>
          <a:prstGeom prst="rect">
            <a:avLst/>
          </a:prstGeom>
          <a:noFill/>
        </p:spPr>
        <p:txBody>
          <a:bodyPr wrap="square" rtlCol="0">
            <a:spAutoFit/>
          </a:bodyPr>
          <a:lstStyle/>
          <a:p>
            <a:r>
              <a:rPr lang="en-US" altLang="zh-CN" sz="3600" i="1" dirty="0">
                <a:solidFill>
                  <a:schemeClr val="bg1"/>
                </a:solidFill>
              </a:rPr>
              <a:t>ADD YOUR IDEAR HERE</a:t>
            </a:r>
            <a:endParaRPr lang="zh-CN" altLang="en-US" sz="3600" i="1" dirty="0">
              <a:solidFill>
                <a:schemeClr val="bg1"/>
              </a:solidFill>
            </a:endParaRPr>
          </a:p>
        </p:txBody>
      </p:sp>
      <p:sp>
        <p:nvSpPr>
          <p:cNvPr id="9" name="矩形 8"/>
          <p:cNvSpPr/>
          <p:nvPr/>
        </p:nvSpPr>
        <p:spPr>
          <a:xfrm>
            <a:off x="8687759" y="1051163"/>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7759" y="1193978"/>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87759" y="1331480"/>
            <a:ext cx="6340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46760" y="5305948"/>
            <a:ext cx="2399362" cy="369332"/>
          </a:xfrm>
          <a:prstGeom prst="rect">
            <a:avLst/>
          </a:prstGeom>
          <a:noFill/>
        </p:spPr>
        <p:txBody>
          <a:bodyPr wrap="square" rtlCol="0">
            <a:spAutoFit/>
          </a:bodyPr>
          <a:lstStyle/>
          <a:p>
            <a:r>
              <a:rPr lang="en-US" altLang="zh-CN" i="1" dirty="0" smtClean="0">
                <a:solidFill>
                  <a:schemeClr val="bg1"/>
                </a:solidFill>
              </a:rPr>
              <a:t>ADD YOUR IDEAR HERE</a:t>
            </a:r>
            <a:endParaRPr lang="zh-CN" altLang="en-US" i="1"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4884</Words>
  <Application>WPS 演示</Application>
  <PresentationFormat>宽屏</PresentationFormat>
  <Paragraphs>304</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宋体</vt:lpstr>
      <vt:lpstr>Wingdings</vt:lpstr>
      <vt:lpstr>Adobe 繁黑體 Std B</vt:lpstr>
      <vt:lpstr>Kozuka Gothic Pr6N EL</vt:lpstr>
      <vt:lpstr>微软雅黑 Light</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suling</dc:creator>
  <cp:lastModifiedBy>韩HAN</cp:lastModifiedBy>
  <cp:revision>29</cp:revision>
  <dcterms:created xsi:type="dcterms:W3CDTF">2018-09-13T12:37:00Z</dcterms:created>
  <dcterms:modified xsi:type="dcterms:W3CDTF">2020-03-10T08:53:21Z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